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58" r:id="rId4"/>
    <p:sldId id="259" r:id="rId5"/>
    <p:sldId id="260" r:id="rId6"/>
    <p:sldId id="262" r:id="rId7"/>
    <p:sldId id="263" r:id="rId8"/>
    <p:sldId id="261" r:id="rId9"/>
    <p:sldId id="264" r:id="rId10"/>
    <p:sldId id="265" r:id="rId11"/>
    <p:sldId id="266" r:id="rId12"/>
    <p:sldId id="267" r:id="rId13"/>
    <p:sldId id="268" r:id="rId1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363929"/>
        </a:solidFill>
        <a:effectLst/>
        <a:uFillTx/>
        <a:latin typeface="+mn-lt"/>
        <a:ea typeface="+mn-ea"/>
        <a:cs typeface="+mn-cs"/>
        <a:sym typeface="Optima"/>
      </a:defRPr>
    </a:lvl1pPr>
    <a:lvl2pPr marL="0" marR="0" indent="228600" algn="ctr"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363929"/>
        </a:solidFill>
        <a:effectLst/>
        <a:uFillTx/>
        <a:latin typeface="+mn-lt"/>
        <a:ea typeface="+mn-ea"/>
        <a:cs typeface="+mn-cs"/>
        <a:sym typeface="Optima"/>
      </a:defRPr>
    </a:lvl2pPr>
    <a:lvl3pPr marL="0" marR="0" indent="457200" algn="ctr"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363929"/>
        </a:solidFill>
        <a:effectLst/>
        <a:uFillTx/>
        <a:latin typeface="+mn-lt"/>
        <a:ea typeface="+mn-ea"/>
        <a:cs typeface="+mn-cs"/>
        <a:sym typeface="Optima"/>
      </a:defRPr>
    </a:lvl3pPr>
    <a:lvl4pPr marL="0" marR="0" indent="685800" algn="ctr"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363929"/>
        </a:solidFill>
        <a:effectLst/>
        <a:uFillTx/>
        <a:latin typeface="+mn-lt"/>
        <a:ea typeface="+mn-ea"/>
        <a:cs typeface="+mn-cs"/>
        <a:sym typeface="Optima"/>
      </a:defRPr>
    </a:lvl4pPr>
    <a:lvl5pPr marL="0" marR="0" indent="914400" algn="ctr"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363929"/>
        </a:solidFill>
        <a:effectLst/>
        <a:uFillTx/>
        <a:latin typeface="+mn-lt"/>
        <a:ea typeface="+mn-ea"/>
        <a:cs typeface="+mn-cs"/>
        <a:sym typeface="Optima"/>
      </a:defRPr>
    </a:lvl5pPr>
    <a:lvl6pPr marL="0" marR="0" indent="1143000" algn="ctr"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363929"/>
        </a:solidFill>
        <a:effectLst/>
        <a:uFillTx/>
        <a:latin typeface="+mn-lt"/>
        <a:ea typeface="+mn-ea"/>
        <a:cs typeface="+mn-cs"/>
        <a:sym typeface="Optima"/>
      </a:defRPr>
    </a:lvl6pPr>
    <a:lvl7pPr marL="0" marR="0" indent="1371600" algn="ctr"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363929"/>
        </a:solidFill>
        <a:effectLst/>
        <a:uFillTx/>
        <a:latin typeface="+mn-lt"/>
        <a:ea typeface="+mn-ea"/>
        <a:cs typeface="+mn-cs"/>
        <a:sym typeface="Optima"/>
      </a:defRPr>
    </a:lvl7pPr>
    <a:lvl8pPr marL="0" marR="0" indent="1600200" algn="ctr"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363929"/>
        </a:solidFill>
        <a:effectLst/>
        <a:uFillTx/>
        <a:latin typeface="+mn-lt"/>
        <a:ea typeface="+mn-ea"/>
        <a:cs typeface="+mn-cs"/>
        <a:sym typeface="Optima"/>
      </a:defRPr>
    </a:lvl8pPr>
    <a:lvl9pPr marL="0" marR="0" indent="1828800" algn="ctr"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363929"/>
        </a:solidFill>
        <a:effectLst/>
        <a:uFillTx/>
        <a:latin typeface="+mn-lt"/>
        <a:ea typeface="+mn-ea"/>
        <a:cs typeface="+mn-cs"/>
        <a:sym typeface="Optim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363929"/>
        </a:fontRef>
        <a:srgbClr val="363929"/>
      </a:tcTxStyle>
      <a:tcStyle>
        <a:tcBdr>
          <a:left>
            <a:ln w="12700" cap="flat">
              <a:solidFill>
                <a:srgbClr val="252F36"/>
              </a:solidFill>
              <a:prstDash val="solid"/>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wholeTbl>
    <a:band2H>
      <a:tcTxStyle/>
      <a:tcStyle>
        <a:tcBdr/>
        <a:fill>
          <a:solidFill>
            <a:srgbClr val="C7D39B">
              <a:alpha val="30000"/>
            </a:srgbClr>
          </a:solidFill>
        </a:fill>
      </a:tcStyle>
    </a:band2H>
    <a:firstCol>
      <a:tcTxStyle b="off" i="off">
        <a:fontRef idx="minor">
          <a:srgbClr val="FFFFFF"/>
        </a:fontRef>
        <a:srgbClr val="FFFFFF"/>
      </a:tcTxStyle>
      <a:tcStyle>
        <a:tcBdr>
          <a:left>
            <a:ln w="12700" cap="flat">
              <a:solidFill>
                <a:srgbClr val="252F36"/>
              </a:solidFill>
              <a:prstDash val="solid"/>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firstCol>
    <a:lastRow>
      <a:tcTxStyle b="off" i="off">
        <a:fontRef idx="minor">
          <a:srgbClr val="363929"/>
        </a:fontRef>
        <a:srgbClr val="363929"/>
      </a:tcTxStyle>
      <a:tcStyle>
        <a:tcBdr>
          <a:left>
            <a:ln w="12700" cap="flat">
              <a:solidFill>
                <a:srgbClr val="252F36"/>
              </a:solidFill>
              <a:prstDash val="solid"/>
              <a:miter lim="400000"/>
            </a:ln>
          </a:left>
          <a:right>
            <a:ln w="12700" cap="flat">
              <a:solidFill>
                <a:srgbClr val="252F36"/>
              </a:solidFill>
              <a:prstDash val="solid"/>
              <a:miter lim="400000"/>
            </a:ln>
          </a:right>
          <a:top>
            <a:ln w="254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lastRow>
    <a:firstRow>
      <a:tcTxStyle b="off" i="off">
        <a:fontRef idx="minor">
          <a:srgbClr val="FFFFFF"/>
        </a:fontRef>
        <a:srgbClr val="FFFFFF"/>
      </a:tcTxStyle>
      <a:tcStyle>
        <a:tcBdr>
          <a:left>
            <a:ln w="12700" cap="flat">
              <a:solidFill>
                <a:srgbClr val="252F36"/>
              </a:solidFill>
              <a:prstDash val="solid"/>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firstRow>
  </a:tblStyle>
  <a:tblStyle styleId="{C7B018BB-80A7-4F77-B60F-C8B233D01FF8}"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AAAAAA">
              <a:alpha val="38000"/>
            </a:srgbClr>
          </a:solidFill>
        </a:fill>
      </a:tcStyle>
    </a:band2H>
    <a:firstCol>
      <a:tcTxStyle b="off" i="off">
        <a:fontRef idx="minor">
          <a:srgbClr val="FFFFFF"/>
        </a:fontRef>
        <a:srgbClr val="FFFFFF"/>
      </a:tcTxStyle>
      <a:tcStyle>
        <a:tcBdr>
          <a:left>
            <a:ln w="0" cap="flat">
              <a:noFill/>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78A8F">
              <a:alpha val="75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1">
              <a:hueOff val="269025"/>
              <a:satOff val="1984"/>
              <a:lumOff val="-30912"/>
              <a:alpha val="90000"/>
            </a:scheme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269025"/>
              <a:satOff val="1984"/>
              <a:lumOff val="-30912"/>
              <a:alpha val="90000"/>
            </a:schemeClr>
          </a:solidFill>
        </a:fill>
      </a:tcStyle>
    </a:firstRow>
  </a:tblStyle>
  <a:tblStyle styleId="{EEE7283C-3CF3-47DC-8721-378D4A62B228}" styleName="">
    <a:tblBg/>
    <a:wholeTbl>
      <a:tcTxStyle b="off" i="off">
        <a:fontRef idx="minor">
          <a:srgbClr val="5C5C5C"/>
        </a:fontRef>
        <a:srgbClr val="5C5C5C"/>
      </a:tcTxStyle>
      <a:tcStyle>
        <a:tcBdr>
          <a:left>
            <a:ln w="12700" cap="flat">
              <a:solidFill>
                <a:srgbClr val="C4C4C4"/>
              </a:solidFill>
              <a:prstDash val="solid"/>
              <a:miter lim="400000"/>
            </a:ln>
          </a:left>
          <a:right>
            <a:ln w="12700" cap="flat">
              <a:solidFill>
                <a:srgbClr val="C4C4C4"/>
              </a:solidFill>
              <a:prstDash val="solid"/>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wholeTbl>
    <a:band2H>
      <a:tcTxStyle/>
      <a:tcStyle>
        <a:tcBdr/>
        <a:fill>
          <a:solidFill>
            <a:srgbClr val="CBBF8A">
              <a:alpha val="30000"/>
            </a:srgbClr>
          </a:solidFill>
        </a:fill>
      </a:tcStyle>
    </a:band2H>
    <a:firstCol>
      <a:tcTxStyle b="off" i="off">
        <a:fontRef idx="minor">
          <a:srgbClr val="363929"/>
        </a:fontRef>
        <a:srgbClr val="363929"/>
      </a:tcTxStyle>
      <a:tcStyle>
        <a:tcBdr>
          <a:left>
            <a:ln w="12700" cap="flat">
              <a:solidFill>
                <a:srgbClr val="C4C4C4"/>
              </a:solidFill>
              <a:prstDash val="solid"/>
              <a:miter lim="400000"/>
            </a:ln>
          </a:left>
          <a:right>
            <a:ln w="12700" cap="flat">
              <a:solidFill>
                <a:srgbClr val="C4C4C4"/>
              </a:solidFill>
              <a:prstDash val="solid"/>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firstCol>
    <a:lastRow>
      <a:tcTxStyle b="off" i="off">
        <a:fontRef idx="minor">
          <a:srgbClr val="5C5C5C"/>
        </a:fontRef>
        <a:srgbClr val="5C5C5C"/>
      </a:tcTxStyle>
      <a:tcStyle>
        <a:tcBdr>
          <a:left>
            <a:ln w="12700" cap="flat">
              <a:solidFill>
                <a:srgbClr val="C4C4C4"/>
              </a:solidFill>
              <a:prstDash val="solid"/>
              <a:miter lim="400000"/>
            </a:ln>
          </a:left>
          <a:right>
            <a:ln w="12700" cap="flat">
              <a:solidFill>
                <a:srgbClr val="C4C4C4"/>
              </a:solidFill>
              <a:prstDash val="solid"/>
              <a:miter lim="400000"/>
            </a:ln>
          </a:right>
          <a:top>
            <a:ln w="25400" cap="flat">
              <a:solidFill>
                <a:srgbClr val="4B4B4B"/>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lastRow>
    <a:firstRow>
      <a:tcTxStyle b="off" i="off">
        <a:fontRef idx="minor">
          <a:srgbClr val="FFFFFF"/>
        </a:fontRef>
        <a:srgbClr val="FFFFFF"/>
      </a:tcTxStyle>
      <a:tcStyle>
        <a:tcBdr>
          <a:left>
            <a:ln w="12700" cap="flat">
              <a:solidFill>
                <a:srgbClr val="C4C4C4"/>
              </a:solidFill>
              <a:prstDash val="solid"/>
              <a:miter lim="400000"/>
            </a:ln>
          </a:left>
          <a:right>
            <a:ln w="12700" cap="flat">
              <a:solidFill>
                <a:srgbClr val="C4C4C4"/>
              </a:solidFill>
              <a:prstDash val="solid"/>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firstRow>
  </a:tblStyle>
  <a:tblStyle styleId="{CF821DB8-F4EB-4A41-A1BA-3FCAFE7338EE}"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noFill/>
              <a:miter lim="400000"/>
            </a:ln>
          </a:insideV>
        </a:tcBdr>
        <a:fill>
          <a:noFill/>
        </a:fill>
      </a:tcStyle>
    </a:wholeTbl>
    <a:band2H>
      <a:tcTxStyle/>
      <a:tcStyle>
        <a:tcBdr/>
        <a:fill>
          <a:solidFill>
            <a:srgbClr val="AAAAAA">
              <a:alpha val="20000"/>
            </a:srgbClr>
          </a:solidFill>
        </a:fill>
      </a:tcStyle>
    </a:band2H>
    <a:firstCol>
      <a:tcTxStyle b="off" i="off">
        <a:fontRef idx="minor">
          <a:srgbClr val="363929"/>
        </a:fontRef>
        <a:srgbClr val="363929"/>
      </a:tcTxStyle>
      <a:tcStyle>
        <a:tcBdr>
          <a:left>
            <a:ln w="12700" cap="flat">
              <a:noFill/>
              <a:miter lim="400000"/>
            </a:ln>
          </a:left>
          <a:right>
            <a:ln w="12700" cap="flat">
              <a:solidFill>
                <a:srgbClr val="CBCBCB">
                  <a:alpha val="81000"/>
                </a:srgbClr>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BCBCB">
              <a:alpha val="81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BCBCB">
                  <a:alpha val="81000"/>
                </a:srgbClr>
              </a:solidFill>
              <a:prstDash val="solid"/>
              <a:miter lim="400000"/>
            </a:ln>
          </a:insideH>
          <a:insideV>
            <a:ln w="12700" cap="flat">
              <a:noFill/>
              <a:miter lim="400000"/>
            </a:ln>
          </a:insideV>
        </a:tcBdr>
        <a:fill>
          <a:solidFill>
            <a:schemeClr val="accent2"/>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3175" cap="flat">
              <a:solidFill>
                <a:srgbClr val="CBCBCB">
                  <a:alpha val="81000"/>
                </a:srgbClr>
              </a:solidFill>
              <a:prstDash val="solid"/>
              <a:miter lim="400000"/>
            </a:ln>
          </a:insideH>
          <a:insideV>
            <a:ln w="12700" cap="flat">
              <a:noFill/>
              <a:miter lim="400000"/>
            </a:ln>
          </a:insideV>
        </a:tcBdr>
        <a:fill>
          <a:solidFill>
            <a:schemeClr val="accent2"/>
          </a:solidFill>
        </a:fill>
      </a:tcStyle>
    </a:firstRow>
  </a:tblStyle>
  <a:tblStyle styleId="{33BA23B1-9221-436E-865A-0063620EA4FD}"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noFill/>
              <a:miter lim="400000"/>
            </a:ln>
          </a:insideV>
        </a:tcBdr>
        <a:fill>
          <a:noFill/>
        </a:fill>
      </a:tcStyle>
    </a:wholeTbl>
    <a:band2H>
      <a:tcTxStyle/>
      <a:tcStyle>
        <a:tcBdr/>
        <a:fill>
          <a:solidFill>
            <a:srgbClr val="AAAAAA">
              <a:alpha val="30000"/>
            </a:srgbClr>
          </a:solidFill>
        </a:fill>
      </a:tcStyle>
    </a:band2H>
    <a:firstCol>
      <a:tcTxStyle b="off" i="off">
        <a:fontRef idx="minor">
          <a:srgbClr val="363929"/>
        </a:fontRef>
        <a:srgbClr val="363929"/>
      </a:tcTxStyle>
      <a:tcStyle>
        <a:tcBdr>
          <a:left>
            <a:ln w="12700" cap="flat">
              <a:noFill/>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noFill/>
              <a:miter lim="400000"/>
            </a:ln>
          </a:insideV>
        </a:tcBdr>
        <a:fill>
          <a:no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252F36"/>
              </a:solidFill>
              <a:prstDash val="solid"/>
              <a:miter lim="400000"/>
            </a:ln>
          </a:insideH>
          <a:insideV>
            <a:ln w="12700" cap="flat">
              <a:noFill/>
              <a:miter lim="400000"/>
            </a:ln>
          </a:insideV>
        </a:tcBdr>
        <a:fill>
          <a:solidFill>
            <a:srgbClr val="6F6F6F"/>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252F36"/>
              </a:solidFill>
              <a:prstDash val="solid"/>
              <a:miter lim="400000"/>
            </a:ln>
          </a:insideH>
          <a:insideV>
            <a:ln w="12700" cap="flat">
              <a:noFill/>
              <a:miter lim="400000"/>
            </a:ln>
          </a:insideV>
        </a:tcBdr>
        <a:fill>
          <a:solidFill>
            <a:srgbClr val="6F6F6F"/>
          </a:solidFill>
        </a:fill>
      </a:tcStyle>
    </a:firstRow>
  </a:tblStyle>
  <a:tblStyle styleId="{2708684C-4D16-4618-839F-0558EEFCDFE6}"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B8B8B8"/>
              </a:solidFill>
              <a:custDash>
                <a:ds d="200000" sp="200000"/>
              </a:custDash>
              <a:miter lim="400000"/>
            </a:ln>
          </a:top>
          <a:bottom>
            <a:ln w="12700" cap="flat">
              <a:solidFill>
                <a:srgbClr val="B8B8B8"/>
              </a:solidFill>
              <a:custDash>
                <a:ds d="200000" sp="200000"/>
              </a:custDash>
              <a:miter lim="400000"/>
            </a:ln>
          </a:bottom>
          <a:insideH>
            <a:ln w="12700" cap="flat">
              <a:solidFill>
                <a:srgbClr val="B8B8B8"/>
              </a:solidFill>
              <a:custDash>
                <a:ds d="200000" sp="200000"/>
              </a:custDash>
              <a:miter lim="400000"/>
            </a:ln>
          </a:insideH>
          <a:insideV>
            <a:ln w="12700" cap="flat">
              <a:noFill/>
              <a:miter lim="400000"/>
            </a:ln>
          </a:insideV>
        </a:tcBdr>
        <a:fill>
          <a:noFill/>
        </a:fill>
      </a:tcStyle>
    </a:wholeTbl>
    <a:band2H>
      <a:tcTxStyle/>
      <a:tcStyle>
        <a:tcBdr/>
        <a:fill>
          <a:solidFill>
            <a:srgbClr val="AAAAAA">
              <a:alpha val="20000"/>
            </a:srgbClr>
          </a:solidFill>
        </a:fill>
      </a:tcStyle>
    </a:band2H>
    <a:firstCol>
      <a:tcTxStyle b="off" i="off">
        <a:fontRef idx="minor">
          <a:srgbClr val="363929"/>
        </a:fontRef>
        <a:srgbClr val="363929"/>
      </a:tcTxStyle>
      <a:tcStyle>
        <a:tcBdr>
          <a:left>
            <a:ln w="12700" cap="flat">
              <a:solidFill>
                <a:srgbClr val="B8B8B8"/>
              </a:solidFill>
              <a:prstDash val="solid"/>
              <a:miter lim="400000"/>
            </a:ln>
          </a:left>
          <a:right>
            <a:ln w="25400" cap="flat">
              <a:solidFill>
                <a:srgbClr val="B8B8B8"/>
              </a:solidFill>
              <a:prstDash val="solid"/>
              <a:miter lim="400000"/>
            </a:ln>
          </a:right>
          <a:top>
            <a:ln w="12700" cap="flat">
              <a:solidFill>
                <a:srgbClr val="B8B8B8"/>
              </a:solidFill>
              <a:custDash>
                <a:ds d="200000" sp="200000"/>
              </a:custDash>
              <a:miter lim="400000"/>
            </a:ln>
          </a:top>
          <a:bottom>
            <a:ln w="12700" cap="flat">
              <a:solidFill>
                <a:srgbClr val="B8B8B8"/>
              </a:solidFill>
              <a:custDash>
                <a:ds d="200000" sp="200000"/>
              </a:custDash>
              <a:miter lim="400000"/>
            </a:ln>
          </a:bottom>
          <a:insideH>
            <a:ln w="12700" cap="flat">
              <a:solidFill>
                <a:srgbClr val="B8B8B8"/>
              </a:solidFill>
              <a:custDash>
                <a:ds d="200000" sp="200000"/>
              </a:custDash>
              <a:miter lim="400000"/>
            </a:ln>
          </a:insideH>
          <a:insideV>
            <a:ln w="12700" cap="flat">
              <a:noFill/>
              <a:miter lim="400000"/>
            </a:ln>
          </a:insideV>
        </a:tcBdr>
        <a:fill>
          <a:noFill/>
        </a:fill>
      </a:tcStyle>
    </a:firstCol>
    <a:lastRow>
      <a:tcTxStyle b="off" i="off">
        <a:fontRef idx="minor">
          <a:srgbClr val="363929"/>
        </a:fontRef>
        <a:srgbClr val="363929"/>
      </a:tcTxStyle>
      <a:tcStyle>
        <a:tcBdr>
          <a:left>
            <a:ln w="12700" cap="flat">
              <a:noFill/>
              <a:miter lim="400000"/>
            </a:ln>
          </a:left>
          <a:right>
            <a:ln w="12700" cap="flat">
              <a:noFill/>
              <a:miter lim="400000"/>
            </a:ln>
          </a:right>
          <a:top>
            <a:ln w="254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custDash>
                <a:ds d="200000" sp="200000"/>
              </a:custDash>
              <a:miter lim="400000"/>
            </a:ln>
          </a:insideH>
          <a:insideV>
            <a:ln w="12700" cap="flat">
              <a:noFill/>
              <a:miter lim="400000"/>
            </a:ln>
          </a:insideV>
        </a:tcBdr>
        <a:fill>
          <a:noFill/>
        </a:fill>
      </a:tcStyle>
    </a:lastRow>
    <a:firstRow>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B8B8B8"/>
              </a:solidFill>
              <a:prstDash val="solid"/>
              <a:miter lim="400000"/>
            </a:ln>
          </a:top>
          <a:bottom>
            <a:ln w="25400" cap="flat">
              <a:solidFill>
                <a:srgbClr val="B8B8B8"/>
              </a:solidFill>
              <a:prstDash val="solid"/>
              <a:miter lim="400000"/>
            </a:ln>
          </a:bottom>
          <a:insideH>
            <a:ln w="12700" cap="flat">
              <a:solidFill>
                <a:srgbClr val="B8B8B8"/>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0" d="100"/>
          <a:sy n="50" d="100"/>
        </p:scale>
        <p:origin x="1344"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tif>
</file>

<file path=ppt/media/image15.tif>
</file>

<file path=ppt/media/image2.jpeg>
</file>

<file path=ppt/media/image3.jpeg>
</file>

<file path=ppt/media/image4.png>
</file>

<file path=ppt/media/image5.jpg>
</file>

<file path=ppt/media/image6.tif>
</file>

<file path=ppt/media/image7.ti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4" name="Shape 134"/>
          <p:cNvSpPr>
            <a:spLocks noGrp="1" noRot="1" noChangeAspect="1"/>
          </p:cNvSpPr>
          <p:nvPr>
            <p:ph type="sldImg"/>
          </p:nvPr>
        </p:nvSpPr>
        <p:spPr>
          <a:xfrm>
            <a:off x="1143000" y="685800"/>
            <a:ext cx="4572000" cy="3429000"/>
          </a:xfrm>
          <a:prstGeom prst="rect">
            <a:avLst/>
          </a:prstGeom>
        </p:spPr>
        <p:txBody>
          <a:bodyPr/>
          <a:lstStyle/>
          <a:p>
            <a:endParaRPr/>
          </a:p>
        </p:txBody>
      </p:sp>
      <p:sp>
        <p:nvSpPr>
          <p:cNvPr id="135" name="Shape 13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863593915"/>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prstGeom prst="rect">
            <a:avLst/>
          </a:prstGeom>
        </p:spPr>
        <p:txBody>
          <a:bodyPr/>
          <a:lstStyle/>
          <a:p>
            <a:r>
              <a:t>Title Text</a:t>
            </a:r>
          </a:p>
        </p:txBody>
      </p:sp>
      <p:sp>
        <p:nvSpPr>
          <p:cNvPr id="12" name="Body Level One…"/>
          <p:cNvSpPr txBox="1">
            <a:spLocks noGrp="1"/>
          </p:cNvSpPr>
          <p:nvPr>
            <p:ph type="body" sz="quarter"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ullet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3" name="Body Level One…"/>
          <p:cNvSpPr txBox="1">
            <a:spLocks noGrp="1"/>
          </p:cNvSpPr>
          <p:nvPr>
            <p:ph type="body" idx="1"/>
          </p:nvPr>
        </p:nvSpPr>
        <p:spPr>
          <a:xfrm>
            <a:off x="1955800" y="1663700"/>
            <a:ext cx="9753600" cy="6413500"/>
          </a:xfrm>
          <a:prstGeom prst="rect">
            <a:avLst/>
          </a:prstGeom>
        </p:spPr>
        <p:txBody>
          <a:bodyPr anchor="ctr"/>
          <a:lstStyle>
            <a:lvl1pPr marL="546100" indent="-546100" algn="l">
              <a:spcBef>
                <a:spcPts val="5000"/>
              </a:spcBef>
              <a:buSzPct val="35000"/>
              <a:buBlip>
                <a:blip r:embed="rId3"/>
              </a:buBlip>
              <a:defRPr sz="4000"/>
            </a:lvl1pPr>
            <a:lvl2pPr marL="1092200" indent="-546100" algn="l">
              <a:spcBef>
                <a:spcPts val="5000"/>
              </a:spcBef>
              <a:buSzPct val="35000"/>
              <a:buBlip>
                <a:blip r:embed="rId3"/>
              </a:buBlip>
              <a:defRPr sz="4000"/>
            </a:lvl2pPr>
            <a:lvl3pPr marL="1638300" indent="-546100" algn="l">
              <a:spcBef>
                <a:spcPts val="5000"/>
              </a:spcBef>
              <a:buSzPct val="35000"/>
              <a:buBlip>
                <a:blip r:embed="rId3"/>
              </a:buBlip>
              <a:defRPr sz="4000"/>
            </a:lvl3pPr>
            <a:lvl4pPr marL="2184400" indent="-546100" algn="l">
              <a:spcBef>
                <a:spcPts val="5000"/>
              </a:spcBef>
              <a:buSzPct val="35000"/>
              <a:buBlip>
                <a:blip r:embed="rId3"/>
              </a:buBlip>
              <a:defRPr sz="4000"/>
            </a:lvl4pPr>
            <a:lvl5pPr marL="2730500" indent="-546100" algn="l">
              <a:spcBef>
                <a:spcPts val="5000"/>
              </a:spcBef>
              <a:buSzPct val="35000"/>
              <a:buBlip>
                <a:blip r:embed="rId3"/>
              </a:buBlip>
              <a:defRPr sz="4000"/>
            </a:lvl5pPr>
          </a:lstStyle>
          <a:p>
            <a:pPr>
              <a:defRPr>
                <a:effectLst/>
              </a:defRPr>
            </a:pPr>
            <a:r>
              <a:t>Body Level One</a:t>
            </a:r>
          </a:p>
          <a:p>
            <a:pPr lvl="1">
              <a:defRPr>
                <a:effectLst/>
              </a:defRPr>
            </a:pPr>
            <a:r>
              <a:t>Body Level Two</a:t>
            </a:r>
          </a:p>
          <a:p>
            <a:pPr lvl="2">
              <a:defRPr>
                <a:effectLst/>
              </a:defRPr>
            </a:pPr>
            <a:r>
              <a:t>Body Level Three</a:t>
            </a:r>
          </a:p>
          <a:p>
            <a:pPr lvl="3">
              <a:defRPr>
                <a:effectLst/>
              </a:defRPr>
            </a:pPr>
            <a:r>
              <a:t>Body Level Four</a:t>
            </a:r>
          </a:p>
          <a:p>
            <a:pPr lvl="4">
              <a:defRPr>
                <a:effectLst/>
              </a:defRPr>
            </a:pPr>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1" name="Image"/>
          <p:cNvSpPr>
            <a:spLocks noGrp="1"/>
          </p:cNvSpPr>
          <p:nvPr>
            <p:ph type="pic" sz="half" idx="13"/>
          </p:nvPr>
        </p:nvSpPr>
        <p:spPr>
          <a:xfrm>
            <a:off x="1414840" y="762000"/>
            <a:ext cx="5448301" cy="8229600"/>
          </a:xfrm>
          <a:prstGeom prst="rect">
            <a:avLst/>
          </a:prstGeom>
          <a:ln w="9525">
            <a:round/>
          </a:ln>
        </p:spPr>
        <p:txBody>
          <a:bodyPr lIns="91439" tIns="45719" rIns="91439" bIns="45719">
            <a:noAutofit/>
          </a:bodyPr>
          <a:lstStyle/>
          <a:p>
            <a:endParaRPr/>
          </a:p>
        </p:txBody>
      </p:sp>
      <p:sp>
        <p:nvSpPr>
          <p:cNvPr id="102" name="Image"/>
          <p:cNvSpPr>
            <a:spLocks noGrp="1"/>
          </p:cNvSpPr>
          <p:nvPr>
            <p:ph type="pic" sz="quarter" idx="14"/>
          </p:nvPr>
        </p:nvSpPr>
        <p:spPr>
          <a:xfrm>
            <a:off x="7510840" y="762118"/>
            <a:ext cx="4762501" cy="3149601"/>
          </a:xfrm>
          <a:prstGeom prst="rect">
            <a:avLst/>
          </a:prstGeom>
          <a:ln w="9525">
            <a:round/>
          </a:ln>
        </p:spPr>
        <p:txBody>
          <a:bodyPr lIns="91439" tIns="45719" rIns="91439" bIns="45719">
            <a:noAutofit/>
          </a:bodyPr>
          <a:lstStyle/>
          <a:p>
            <a:endParaRPr/>
          </a:p>
        </p:txBody>
      </p:sp>
      <p:sp>
        <p:nvSpPr>
          <p:cNvPr id="103" name="Image"/>
          <p:cNvSpPr>
            <a:spLocks noGrp="1"/>
          </p:cNvSpPr>
          <p:nvPr>
            <p:ph type="pic" sz="quarter" idx="15"/>
          </p:nvPr>
        </p:nvSpPr>
        <p:spPr>
          <a:xfrm>
            <a:off x="7510840" y="4597518"/>
            <a:ext cx="4762501" cy="4394201"/>
          </a:xfrm>
          <a:prstGeom prst="rect">
            <a:avLst/>
          </a:prstGeom>
          <a:ln w="9525">
            <a:round/>
          </a:ln>
        </p:spPr>
        <p:txBody>
          <a:bodyPr lIns="91439" tIns="45719" rIns="91439" bIns="45719">
            <a:noAutofit/>
          </a:bodyPr>
          <a:lstStyle/>
          <a:p>
            <a:endParaRPr/>
          </a:p>
        </p:txBody>
      </p:sp>
      <p:sp>
        <p:nvSpPr>
          <p:cNvPr id="10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1" name="–Johnny Appleseed"/>
          <p:cNvSpPr txBox="1">
            <a:spLocks noGrp="1"/>
          </p:cNvSpPr>
          <p:nvPr>
            <p:ph type="body" sz="quarter" idx="13"/>
          </p:nvPr>
        </p:nvSpPr>
        <p:spPr>
          <a:xfrm>
            <a:off x="1625600" y="6362700"/>
            <a:ext cx="10464800" cy="537213"/>
          </a:xfrm>
          <a:prstGeom prst="rect">
            <a:avLst/>
          </a:prstGeom>
        </p:spPr>
        <p:txBody>
          <a:bodyPr>
            <a:spAutoFit/>
          </a:bodyPr>
          <a:lstStyle>
            <a:lvl1pPr defTabSz="584200">
              <a:defRPr sz="2800"/>
            </a:lvl1pPr>
          </a:lstStyle>
          <a:p>
            <a:pPr>
              <a:defRPr>
                <a:effectLst/>
              </a:defRPr>
            </a:pPr>
            <a:r>
              <a:t>–Johnny Appleseed</a:t>
            </a:r>
          </a:p>
        </p:txBody>
      </p:sp>
      <p:sp>
        <p:nvSpPr>
          <p:cNvPr id="112" name="“Type a quote here.”"/>
          <p:cNvSpPr txBox="1">
            <a:spLocks noGrp="1"/>
          </p:cNvSpPr>
          <p:nvPr>
            <p:ph type="body" sz="quarter" idx="14"/>
          </p:nvPr>
        </p:nvSpPr>
        <p:spPr>
          <a:xfrm>
            <a:off x="1625600" y="4254500"/>
            <a:ext cx="10464800" cy="711204"/>
          </a:xfrm>
          <a:prstGeom prst="rect">
            <a:avLst/>
          </a:prstGeom>
        </p:spPr>
        <p:txBody>
          <a:bodyPr anchor="ctr">
            <a:spAutoFit/>
          </a:bodyPr>
          <a:lstStyle>
            <a:lvl1pPr defTabSz="584200">
              <a:spcBef>
                <a:spcPts val="2400"/>
              </a:spcBef>
              <a:defRPr sz="4000"/>
            </a:lvl1pPr>
          </a:lstStyle>
          <a:p>
            <a:pPr>
              <a:defRPr>
                <a:effectLst/>
              </a:defRPr>
            </a:pPr>
            <a:r>
              <a:t>“Type a quote here.”</a:t>
            </a:r>
          </a:p>
        </p:txBody>
      </p:sp>
      <p:sp>
        <p:nvSpPr>
          <p:cNvPr id="1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0" name="Image"/>
          <p:cNvSpPr>
            <a:spLocks noGrp="1"/>
          </p:cNvSpPr>
          <p:nvPr>
            <p:ph type="pic" idx="13"/>
          </p:nvPr>
        </p:nvSpPr>
        <p:spPr>
          <a:xfrm>
            <a:off x="0" y="0"/>
            <a:ext cx="13004800" cy="9753600"/>
          </a:xfrm>
          <a:prstGeom prst="rect">
            <a:avLst/>
          </a:prstGeom>
        </p:spPr>
        <p:txBody>
          <a:bodyPr lIns="91439" tIns="45719" rIns="91439" bIns="45719">
            <a:noAutofit/>
          </a:bodyPr>
          <a:lstStyle/>
          <a:p>
            <a:endParaRPr/>
          </a:p>
        </p:txBody>
      </p:sp>
      <p:sp>
        <p:nvSpPr>
          <p:cNvPr id="12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sz="quarter" idx="13"/>
          </p:nvPr>
        </p:nvSpPr>
        <p:spPr>
          <a:xfrm>
            <a:off x="4286250" y="1724010"/>
            <a:ext cx="5422900" cy="4073540"/>
          </a:xfrm>
          <a:prstGeom prst="rect">
            <a:avLst/>
          </a:prstGeom>
          <a:ln w="9525">
            <a:round/>
          </a:ln>
        </p:spPr>
        <p:txBody>
          <a:bodyPr lIns="91439" tIns="45719" rIns="91439" bIns="45719">
            <a:noAutofit/>
          </a:bodyPr>
          <a:lstStyle/>
          <a:p>
            <a:endParaRPr/>
          </a:p>
        </p:txBody>
      </p:sp>
      <p:sp>
        <p:nvSpPr>
          <p:cNvPr id="21" name="Title Text"/>
          <p:cNvSpPr txBox="1">
            <a:spLocks noGrp="1"/>
          </p:cNvSpPr>
          <p:nvPr>
            <p:ph type="title"/>
          </p:nvPr>
        </p:nvSpPr>
        <p:spPr>
          <a:xfrm>
            <a:off x="1778000" y="6019800"/>
            <a:ext cx="10464800" cy="2019300"/>
          </a:xfrm>
          <a:prstGeom prst="rect">
            <a:avLst/>
          </a:prstGeom>
        </p:spPr>
        <p:txBody>
          <a:bodyPr anchor="ctr"/>
          <a:lstStyle/>
          <a:p>
            <a:r>
              <a:t>Title Text</a:t>
            </a:r>
          </a:p>
        </p:txBody>
      </p:sp>
      <p:sp>
        <p:nvSpPr>
          <p:cNvPr id="22" name="Body Level One…"/>
          <p:cNvSpPr txBox="1">
            <a:spLocks noGrp="1"/>
          </p:cNvSpPr>
          <p:nvPr>
            <p:ph type="body" sz="quarter" idx="1"/>
          </p:nvPr>
        </p:nvSpPr>
        <p:spPr>
          <a:xfrm>
            <a:off x="1778000" y="7861300"/>
            <a:ext cx="10464800" cy="14732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2222500" y="3581400"/>
            <a:ext cx="9575800" cy="2590800"/>
          </a:xfrm>
          <a:prstGeom prst="rect">
            <a:avLst/>
          </a:prstGeom>
        </p:spPr>
        <p:txBody>
          <a:bodyPr anchor="ctr"/>
          <a:lstStyle>
            <a:lvl1pPr>
              <a:defRPr sz="6800"/>
            </a:lvl1p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quarter" idx="13"/>
          </p:nvPr>
        </p:nvSpPr>
        <p:spPr>
          <a:xfrm>
            <a:off x="7658100" y="2184400"/>
            <a:ext cx="4038600" cy="5410200"/>
          </a:xfrm>
          <a:prstGeom prst="rect">
            <a:avLst/>
          </a:prstGeom>
          <a:ln w="9525">
            <a:round/>
          </a:ln>
        </p:spPr>
        <p:txBody>
          <a:bodyPr lIns="91439" tIns="45719" rIns="91439" bIns="45719">
            <a:noAutofit/>
          </a:bodyPr>
          <a:lstStyle/>
          <a:p>
            <a:endParaRPr/>
          </a:p>
        </p:txBody>
      </p:sp>
      <p:sp>
        <p:nvSpPr>
          <p:cNvPr id="39" name="Title Text"/>
          <p:cNvSpPr txBox="1">
            <a:spLocks noGrp="1"/>
          </p:cNvSpPr>
          <p:nvPr>
            <p:ph type="title"/>
          </p:nvPr>
        </p:nvSpPr>
        <p:spPr>
          <a:xfrm>
            <a:off x="1104900" y="1993900"/>
            <a:ext cx="6299200" cy="3124200"/>
          </a:xfrm>
          <a:prstGeom prst="rect">
            <a:avLst/>
          </a:prstGeom>
        </p:spPr>
        <p:txBody>
          <a:bodyPr/>
          <a:lstStyle>
            <a:lvl1pPr>
              <a:defRPr sz="6800"/>
            </a:lvl1pPr>
          </a:lstStyle>
          <a:p>
            <a:r>
              <a:t>Title Text</a:t>
            </a:r>
          </a:p>
        </p:txBody>
      </p:sp>
      <p:sp>
        <p:nvSpPr>
          <p:cNvPr id="40" name="Body Level One…"/>
          <p:cNvSpPr txBox="1">
            <a:spLocks noGrp="1"/>
          </p:cNvSpPr>
          <p:nvPr>
            <p:ph type="body" sz="quarter" idx="1"/>
          </p:nvPr>
        </p:nvSpPr>
        <p:spPr>
          <a:xfrm>
            <a:off x="1104900" y="5257800"/>
            <a:ext cx="6299200" cy="2844800"/>
          </a:xfrm>
          <a:prstGeom prst="rect">
            <a:avLst/>
          </a:prstGeom>
        </p:spPr>
        <p:txBody>
          <a:bodyPr/>
          <a:lstStyle>
            <a:lvl1pPr>
              <a:defRPr sz="4000"/>
            </a:lvl1pPr>
            <a:lvl2pPr>
              <a:defRPr sz="4000"/>
            </a:lvl2pPr>
            <a:lvl3pPr>
              <a:defRPr sz="4000"/>
            </a:lvl3pPr>
            <a:lvl4pPr>
              <a:defRPr sz="4000"/>
            </a:lvl4pPr>
            <a:lvl5pPr>
              <a:defRPr sz="40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8" name="Title Text"/>
          <p:cNvSpPr txBox="1">
            <a:spLocks noGrp="1"/>
          </p:cNvSpPr>
          <p:nvPr>
            <p:ph type="title"/>
          </p:nvPr>
        </p:nvSpPr>
        <p:spPr>
          <a:xfrm>
            <a:off x="2044700" y="152400"/>
            <a:ext cx="9575800" cy="2590800"/>
          </a:xfrm>
          <a:prstGeom prst="rect">
            <a:avLst/>
          </a:prstGeom>
        </p:spPr>
        <p:txBody>
          <a:bodyPr anchor="ctr"/>
          <a:lstStyle>
            <a:lvl1pPr>
              <a:defRPr sz="6800"/>
            </a:lvl1p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Insid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6" name="Title Text"/>
          <p:cNvSpPr txBox="1">
            <a:spLocks noGrp="1"/>
          </p:cNvSpPr>
          <p:nvPr>
            <p:ph type="title"/>
          </p:nvPr>
        </p:nvSpPr>
        <p:spPr>
          <a:xfrm>
            <a:off x="2044700" y="3581400"/>
            <a:ext cx="9575800" cy="2590800"/>
          </a:xfrm>
          <a:prstGeom prst="rect">
            <a:avLst/>
          </a:prstGeom>
        </p:spPr>
        <p:txBody>
          <a:bodyPr anchor="ctr"/>
          <a:lstStyle>
            <a:lvl1pPr>
              <a:defRPr sz="6800"/>
            </a:lvl1pPr>
          </a:lstStyle>
          <a:p>
            <a:r>
              <a:t>Title Text</a:t>
            </a:r>
          </a:p>
        </p:txBody>
      </p:sp>
      <p:sp>
        <p:nvSpPr>
          <p:cNvPr id="5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Bullet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64" name="Title Text"/>
          <p:cNvSpPr txBox="1">
            <a:spLocks noGrp="1"/>
          </p:cNvSpPr>
          <p:nvPr>
            <p:ph type="title"/>
          </p:nvPr>
        </p:nvSpPr>
        <p:spPr>
          <a:xfrm>
            <a:off x="1968500" y="152400"/>
            <a:ext cx="9753600" cy="2590800"/>
          </a:xfrm>
          <a:prstGeom prst="rect">
            <a:avLst/>
          </a:prstGeom>
        </p:spPr>
        <p:txBody>
          <a:bodyPr anchor="ctr"/>
          <a:lstStyle>
            <a:lvl1pPr>
              <a:defRPr sz="6800"/>
            </a:lvl1pPr>
          </a:lstStyle>
          <a:p>
            <a:r>
              <a:t>Title Text</a:t>
            </a:r>
          </a:p>
        </p:txBody>
      </p:sp>
      <p:sp>
        <p:nvSpPr>
          <p:cNvPr id="65" name="Body Level One…"/>
          <p:cNvSpPr txBox="1">
            <a:spLocks noGrp="1"/>
          </p:cNvSpPr>
          <p:nvPr>
            <p:ph type="body" idx="1"/>
          </p:nvPr>
        </p:nvSpPr>
        <p:spPr>
          <a:xfrm>
            <a:off x="1968500" y="2743200"/>
            <a:ext cx="9753600" cy="5842000"/>
          </a:xfrm>
          <a:prstGeom prst="rect">
            <a:avLst/>
          </a:prstGeom>
        </p:spPr>
        <p:txBody>
          <a:bodyPr anchor="ctr"/>
          <a:lstStyle>
            <a:lvl1pPr marL="546100" indent="-546100" algn="l">
              <a:spcBef>
                <a:spcPts val="5000"/>
              </a:spcBef>
              <a:buSzPct val="35000"/>
              <a:buBlip>
                <a:blip r:embed="rId3"/>
              </a:buBlip>
              <a:defRPr sz="4000"/>
            </a:lvl1pPr>
            <a:lvl2pPr marL="1092200" indent="-546100" algn="l">
              <a:spcBef>
                <a:spcPts val="5000"/>
              </a:spcBef>
              <a:buSzPct val="35000"/>
              <a:buBlip>
                <a:blip r:embed="rId3"/>
              </a:buBlip>
              <a:defRPr sz="4000"/>
            </a:lvl2pPr>
            <a:lvl3pPr marL="1638300" indent="-546100" algn="l">
              <a:spcBef>
                <a:spcPts val="5000"/>
              </a:spcBef>
              <a:buSzPct val="35000"/>
              <a:buBlip>
                <a:blip r:embed="rId3"/>
              </a:buBlip>
              <a:defRPr sz="4000"/>
            </a:lvl3pPr>
            <a:lvl4pPr marL="2184400" indent="-546100" algn="l">
              <a:spcBef>
                <a:spcPts val="5000"/>
              </a:spcBef>
              <a:buSzPct val="35000"/>
              <a:buBlip>
                <a:blip r:embed="rId3"/>
              </a:buBlip>
              <a:defRPr sz="4000"/>
            </a:lvl4pPr>
            <a:lvl5pPr marL="2730500" indent="-546100" algn="l">
              <a:spcBef>
                <a:spcPts val="5000"/>
              </a:spcBef>
              <a:buSzPct val="35000"/>
              <a:buBlip>
                <a:blip r:embed="rId3"/>
              </a:buBlip>
              <a:defRPr sz="4000"/>
            </a:lvl5pPr>
          </a:lstStyle>
          <a:p>
            <a:pPr>
              <a:defRPr>
                <a:effectLst/>
              </a:defRPr>
            </a:pPr>
            <a:r>
              <a:t>Body Level One</a:t>
            </a:r>
          </a:p>
          <a:p>
            <a:pPr lvl="1">
              <a:defRPr>
                <a:effectLst/>
              </a:defRPr>
            </a:pPr>
            <a:r>
              <a:t>Body Level Two</a:t>
            </a:r>
          </a:p>
          <a:p>
            <a:pPr lvl="2">
              <a:defRPr>
                <a:effectLst/>
              </a:defRPr>
            </a:pPr>
            <a:r>
              <a:t>Body Level Three</a:t>
            </a:r>
          </a:p>
          <a:p>
            <a:pPr lvl="3">
              <a:defRPr>
                <a:effectLst/>
              </a:defRPr>
            </a:pPr>
            <a:r>
              <a:t>Body Level Four</a:t>
            </a:r>
          </a:p>
          <a:p>
            <a:pPr lvl="4">
              <a:defRPr>
                <a:effectLst/>
              </a:defRPr>
            </a:pPr>
            <a:r>
              <a:t>Body Level Five</a:t>
            </a:r>
          </a:p>
        </p:txBody>
      </p:sp>
      <p:sp>
        <p:nvSpPr>
          <p:cNvPr id="6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73" name="Image"/>
          <p:cNvSpPr>
            <a:spLocks noGrp="1"/>
          </p:cNvSpPr>
          <p:nvPr>
            <p:ph type="pic" sz="quarter" idx="13"/>
          </p:nvPr>
        </p:nvSpPr>
        <p:spPr>
          <a:xfrm>
            <a:off x="7440167" y="2857500"/>
            <a:ext cx="4015233" cy="5613400"/>
          </a:xfrm>
          <a:prstGeom prst="rect">
            <a:avLst/>
          </a:prstGeom>
          <a:ln w="9525">
            <a:round/>
          </a:ln>
        </p:spPr>
        <p:txBody>
          <a:bodyPr lIns="91439" tIns="45719" rIns="91439" bIns="45719">
            <a:noAutofit/>
          </a:bodyPr>
          <a:lstStyle/>
          <a:p>
            <a:endParaRPr/>
          </a:p>
        </p:txBody>
      </p:sp>
      <p:sp>
        <p:nvSpPr>
          <p:cNvPr id="74" name="Title Text"/>
          <p:cNvSpPr txBox="1">
            <a:spLocks noGrp="1"/>
          </p:cNvSpPr>
          <p:nvPr>
            <p:ph type="title"/>
          </p:nvPr>
        </p:nvSpPr>
        <p:spPr>
          <a:xfrm>
            <a:off x="1968500" y="152400"/>
            <a:ext cx="9753600" cy="2590800"/>
          </a:xfrm>
          <a:prstGeom prst="rect">
            <a:avLst/>
          </a:prstGeom>
        </p:spPr>
        <p:txBody>
          <a:bodyPr anchor="ctr"/>
          <a:lstStyle>
            <a:lvl1pPr>
              <a:defRPr sz="6800"/>
            </a:lvl1pPr>
          </a:lstStyle>
          <a:p>
            <a:r>
              <a:t>Title Text</a:t>
            </a:r>
          </a:p>
        </p:txBody>
      </p:sp>
      <p:sp>
        <p:nvSpPr>
          <p:cNvPr id="75" name="Body Level One…"/>
          <p:cNvSpPr txBox="1">
            <a:spLocks noGrp="1"/>
          </p:cNvSpPr>
          <p:nvPr>
            <p:ph type="body" sz="half" idx="1"/>
          </p:nvPr>
        </p:nvSpPr>
        <p:spPr>
          <a:xfrm>
            <a:off x="1968500" y="2743200"/>
            <a:ext cx="4876800" cy="5842000"/>
          </a:xfrm>
          <a:prstGeom prst="rect">
            <a:avLst/>
          </a:prstGeom>
        </p:spPr>
        <p:txBody>
          <a:bodyPr anchor="ctr"/>
          <a:lstStyle>
            <a:lvl1pPr marL="406400" indent="-406400" algn="l">
              <a:spcBef>
                <a:spcPts val="4000"/>
              </a:spcBef>
              <a:buSzPct val="35000"/>
              <a:buBlip>
                <a:blip r:embed="rId3"/>
              </a:buBlip>
              <a:defRPr sz="3000"/>
            </a:lvl1pPr>
            <a:lvl2pPr marL="812800" indent="-406400" algn="l">
              <a:spcBef>
                <a:spcPts val="4000"/>
              </a:spcBef>
              <a:buSzPct val="35000"/>
              <a:buBlip>
                <a:blip r:embed="rId3"/>
              </a:buBlip>
              <a:defRPr sz="3000"/>
            </a:lvl2pPr>
            <a:lvl3pPr marL="1219200" indent="-406400" algn="l">
              <a:spcBef>
                <a:spcPts val="4000"/>
              </a:spcBef>
              <a:buSzPct val="35000"/>
              <a:buBlip>
                <a:blip r:embed="rId3"/>
              </a:buBlip>
              <a:defRPr sz="3000"/>
            </a:lvl3pPr>
            <a:lvl4pPr marL="1625600" indent="-406400" algn="l">
              <a:spcBef>
                <a:spcPts val="4000"/>
              </a:spcBef>
              <a:buSzPct val="35000"/>
              <a:buBlip>
                <a:blip r:embed="rId3"/>
              </a:buBlip>
              <a:defRPr sz="3000"/>
            </a:lvl4pPr>
            <a:lvl5pPr marL="2032000" indent="-406400" algn="l">
              <a:spcBef>
                <a:spcPts val="4000"/>
              </a:spcBef>
              <a:buSzPct val="35000"/>
              <a:buBlip>
                <a:blip r:embed="rId3"/>
              </a:buBlip>
              <a:defRPr sz="3000"/>
            </a:lvl5pPr>
          </a:lstStyle>
          <a:p>
            <a:pPr>
              <a:defRPr>
                <a:effectLst/>
              </a:defRPr>
            </a:pPr>
            <a:r>
              <a:t>Body Level One</a:t>
            </a:r>
          </a:p>
          <a:p>
            <a:pPr lvl="1">
              <a:defRPr>
                <a:effectLst/>
              </a:defRPr>
            </a:pPr>
            <a:r>
              <a:t>Body Level Two</a:t>
            </a:r>
          </a:p>
          <a:p>
            <a:pPr lvl="2">
              <a:defRPr>
                <a:effectLst/>
              </a:defRPr>
            </a:pPr>
            <a:r>
              <a:t>Body Level Three</a:t>
            </a:r>
          </a:p>
          <a:p>
            <a:pPr lvl="3">
              <a:defRPr>
                <a:effectLst/>
              </a:defRPr>
            </a:pPr>
            <a:r>
              <a:t>Body Level Four</a:t>
            </a:r>
          </a:p>
          <a:p>
            <a:pPr lvl="4">
              <a:defRPr>
                <a:effectLst/>
              </a:defRPr>
            </a:pPr>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 Photo Vertical">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7850632" y="2194509"/>
            <a:ext cx="3835401" cy="5361991"/>
          </a:xfrm>
          <a:prstGeom prst="rect">
            <a:avLst/>
          </a:prstGeom>
          <a:ln w="9525">
            <a:round/>
          </a:ln>
        </p:spPr>
        <p:txBody>
          <a:bodyPr lIns="91439" tIns="45719" rIns="91439" bIns="45719">
            <a:noAutofit/>
          </a:bodyPr>
          <a:lstStyle/>
          <a:p>
            <a:endParaRPr/>
          </a:p>
        </p:txBody>
      </p:sp>
      <p:sp>
        <p:nvSpPr>
          <p:cNvPr id="84" name="Title Text"/>
          <p:cNvSpPr txBox="1">
            <a:spLocks noGrp="1"/>
          </p:cNvSpPr>
          <p:nvPr>
            <p:ph type="title"/>
          </p:nvPr>
        </p:nvSpPr>
        <p:spPr>
          <a:xfrm>
            <a:off x="1104900" y="1993900"/>
            <a:ext cx="6299200" cy="3124200"/>
          </a:xfrm>
          <a:prstGeom prst="rect">
            <a:avLst/>
          </a:prstGeom>
        </p:spPr>
        <p:txBody>
          <a:bodyPr/>
          <a:lstStyle>
            <a:lvl1pPr>
              <a:defRPr sz="6800"/>
            </a:lvl1pPr>
          </a:lstStyle>
          <a:p>
            <a:r>
              <a:t>Title Text</a:t>
            </a:r>
          </a:p>
        </p:txBody>
      </p:sp>
      <p:sp>
        <p:nvSpPr>
          <p:cNvPr id="85" name="Body Level One…"/>
          <p:cNvSpPr txBox="1">
            <a:spLocks noGrp="1"/>
          </p:cNvSpPr>
          <p:nvPr>
            <p:ph type="body" sz="quarter" idx="1"/>
          </p:nvPr>
        </p:nvSpPr>
        <p:spPr>
          <a:xfrm>
            <a:off x="1104900" y="5257800"/>
            <a:ext cx="6299200" cy="2857500"/>
          </a:xfrm>
          <a:prstGeom prst="rect">
            <a:avLst/>
          </a:prstGeom>
        </p:spPr>
        <p:txBody>
          <a:bodyPr/>
          <a:lstStyle>
            <a:lvl1pPr>
              <a:defRPr sz="4000"/>
            </a:lvl1pPr>
            <a:lvl2pPr>
              <a:defRPr sz="4000"/>
            </a:lvl2pPr>
            <a:lvl3pPr>
              <a:defRPr sz="4000"/>
            </a:lvl3pPr>
            <a:lvl4pPr>
              <a:defRPr sz="4000"/>
            </a:lvl4pPr>
            <a:lvl5pPr>
              <a:defRPr sz="4000"/>
            </a:lvl5pPr>
          </a:lstStyle>
          <a:p>
            <a:r>
              <a:t>Body Level One</a:t>
            </a:r>
          </a:p>
          <a:p>
            <a:pPr lvl="1"/>
            <a:r>
              <a:t>Body Level Two</a:t>
            </a:r>
          </a:p>
          <a:p>
            <a:pPr lvl="2"/>
            <a:r>
              <a:t>Body Level Three</a:t>
            </a:r>
          </a:p>
          <a:p>
            <a:pPr lvl="3"/>
            <a:r>
              <a:t>Body Level Four</a:t>
            </a:r>
          </a:p>
          <a:p>
            <a:pPr lvl="4"/>
            <a:r>
              <a:t>Body Level Five</a:t>
            </a: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6"/>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778000" y="1765300"/>
            <a:ext cx="10464800" cy="31242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normAutofit/>
          </a:bodyPr>
          <a:lstStyle/>
          <a:p>
            <a:r>
              <a:t>Title Text</a:t>
            </a:r>
          </a:p>
        </p:txBody>
      </p:sp>
      <p:sp>
        <p:nvSpPr>
          <p:cNvPr id="3" name="Body Level One…"/>
          <p:cNvSpPr txBox="1">
            <a:spLocks noGrp="1"/>
          </p:cNvSpPr>
          <p:nvPr>
            <p:ph type="body" idx="1"/>
          </p:nvPr>
        </p:nvSpPr>
        <p:spPr>
          <a:xfrm>
            <a:off x="1778000" y="5029200"/>
            <a:ext cx="10464800" cy="15494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2153899" y="9169400"/>
            <a:ext cx="453239" cy="462282"/>
          </a:xfrm>
          <a:prstGeom prst="rect">
            <a:avLst/>
          </a:prstGeom>
          <a:ln w="12700">
            <a:miter lim="400000"/>
          </a:ln>
        </p:spPr>
        <p:txBody>
          <a:bodyPr wrap="none" lIns="50800" tIns="50800" rIns="50800" bIns="50800">
            <a:spAutoFit/>
          </a:bodyPr>
          <a:lstStyle>
            <a:lvl1pPr algn="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med"/>
  <p:txStyles>
    <p:titleStyle>
      <a:lvl1pPr marL="0" marR="0" indent="0" algn="ctr" defTabSz="457200" rtl="0" latinLnBrk="0">
        <a:lnSpc>
          <a:spcPct val="100000"/>
        </a:lnSpc>
        <a:spcBef>
          <a:spcPts val="0"/>
        </a:spcBef>
        <a:spcAft>
          <a:spcPts val="0"/>
        </a:spcAft>
        <a:buClrTx/>
        <a:buSzTx/>
        <a:buFontTx/>
        <a:buNone/>
        <a:tabLst>
          <a:tab pos="1485900" algn="l"/>
        </a:tabLst>
        <a:defRPr sz="94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1pPr>
      <a:lvl2pPr marL="0" marR="0" indent="228600" algn="ctr" defTabSz="457200" rtl="0" latinLnBrk="0">
        <a:lnSpc>
          <a:spcPct val="100000"/>
        </a:lnSpc>
        <a:spcBef>
          <a:spcPts val="0"/>
        </a:spcBef>
        <a:spcAft>
          <a:spcPts val="0"/>
        </a:spcAft>
        <a:buClrTx/>
        <a:buSzTx/>
        <a:buFontTx/>
        <a:buNone/>
        <a:tabLst>
          <a:tab pos="1485900" algn="l"/>
        </a:tabLst>
        <a:defRPr sz="94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2pPr>
      <a:lvl3pPr marL="0" marR="0" indent="457200" algn="ctr" defTabSz="457200" rtl="0" latinLnBrk="0">
        <a:lnSpc>
          <a:spcPct val="100000"/>
        </a:lnSpc>
        <a:spcBef>
          <a:spcPts val="0"/>
        </a:spcBef>
        <a:spcAft>
          <a:spcPts val="0"/>
        </a:spcAft>
        <a:buClrTx/>
        <a:buSzTx/>
        <a:buFontTx/>
        <a:buNone/>
        <a:tabLst>
          <a:tab pos="1485900" algn="l"/>
        </a:tabLst>
        <a:defRPr sz="94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3pPr>
      <a:lvl4pPr marL="0" marR="0" indent="685800" algn="ctr" defTabSz="457200" rtl="0" latinLnBrk="0">
        <a:lnSpc>
          <a:spcPct val="100000"/>
        </a:lnSpc>
        <a:spcBef>
          <a:spcPts val="0"/>
        </a:spcBef>
        <a:spcAft>
          <a:spcPts val="0"/>
        </a:spcAft>
        <a:buClrTx/>
        <a:buSzTx/>
        <a:buFontTx/>
        <a:buNone/>
        <a:tabLst>
          <a:tab pos="1485900" algn="l"/>
        </a:tabLst>
        <a:defRPr sz="94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4pPr>
      <a:lvl5pPr marL="0" marR="0" indent="914400" algn="ctr" defTabSz="457200" rtl="0" latinLnBrk="0">
        <a:lnSpc>
          <a:spcPct val="100000"/>
        </a:lnSpc>
        <a:spcBef>
          <a:spcPts val="0"/>
        </a:spcBef>
        <a:spcAft>
          <a:spcPts val="0"/>
        </a:spcAft>
        <a:buClrTx/>
        <a:buSzTx/>
        <a:buFontTx/>
        <a:buNone/>
        <a:tabLst>
          <a:tab pos="1485900" algn="l"/>
        </a:tabLst>
        <a:defRPr sz="94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5pPr>
      <a:lvl6pPr marL="0" marR="0" indent="1143000" algn="ctr" defTabSz="457200" rtl="0" latinLnBrk="0">
        <a:lnSpc>
          <a:spcPct val="100000"/>
        </a:lnSpc>
        <a:spcBef>
          <a:spcPts val="0"/>
        </a:spcBef>
        <a:spcAft>
          <a:spcPts val="0"/>
        </a:spcAft>
        <a:buClrTx/>
        <a:buSzTx/>
        <a:buFontTx/>
        <a:buNone/>
        <a:tabLst>
          <a:tab pos="1485900" algn="l"/>
        </a:tabLst>
        <a:defRPr sz="94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6pPr>
      <a:lvl7pPr marL="0" marR="0" indent="1371600" algn="ctr" defTabSz="457200" rtl="0" latinLnBrk="0">
        <a:lnSpc>
          <a:spcPct val="100000"/>
        </a:lnSpc>
        <a:spcBef>
          <a:spcPts val="0"/>
        </a:spcBef>
        <a:spcAft>
          <a:spcPts val="0"/>
        </a:spcAft>
        <a:buClrTx/>
        <a:buSzTx/>
        <a:buFontTx/>
        <a:buNone/>
        <a:tabLst>
          <a:tab pos="1485900" algn="l"/>
        </a:tabLst>
        <a:defRPr sz="94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7pPr>
      <a:lvl8pPr marL="0" marR="0" indent="1600200" algn="ctr" defTabSz="457200" rtl="0" latinLnBrk="0">
        <a:lnSpc>
          <a:spcPct val="100000"/>
        </a:lnSpc>
        <a:spcBef>
          <a:spcPts val="0"/>
        </a:spcBef>
        <a:spcAft>
          <a:spcPts val="0"/>
        </a:spcAft>
        <a:buClrTx/>
        <a:buSzTx/>
        <a:buFontTx/>
        <a:buNone/>
        <a:tabLst>
          <a:tab pos="1485900" algn="l"/>
        </a:tabLst>
        <a:defRPr sz="94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8pPr>
      <a:lvl9pPr marL="0" marR="0" indent="1828800" algn="ctr" defTabSz="457200" rtl="0" latinLnBrk="0">
        <a:lnSpc>
          <a:spcPct val="100000"/>
        </a:lnSpc>
        <a:spcBef>
          <a:spcPts val="0"/>
        </a:spcBef>
        <a:spcAft>
          <a:spcPts val="0"/>
        </a:spcAft>
        <a:buClrTx/>
        <a:buSzTx/>
        <a:buFontTx/>
        <a:buNone/>
        <a:tabLst>
          <a:tab pos="1485900" algn="l"/>
        </a:tabLst>
        <a:defRPr sz="94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9pPr>
    </p:titleStyle>
    <p:bodyStyle>
      <a:lvl1pPr marL="0" marR="0" indent="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1pPr>
      <a:lvl2pPr marL="0" marR="0" indent="2286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2pPr>
      <a:lvl3pPr marL="0" marR="0" indent="4572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3pPr>
      <a:lvl4pPr marL="0" marR="0" indent="6858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4pPr>
      <a:lvl5pPr marL="0" marR="0" indent="9144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5pPr>
      <a:lvl6pPr marL="0" marR="0" indent="11430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6pPr>
      <a:lvl7pPr marL="0" marR="0" indent="13716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7pPr>
      <a:lvl8pPr marL="0" marR="0" indent="16002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8pPr>
      <a:lvl9pPr marL="0" marR="0" indent="18288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9pPr>
    </p:bodyStyle>
    <p:otherStyle>
      <a:lvl1pPr marL="0" marR="0" indent="0" algn="r" defTabSz="4572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Optima"/>
        </a:defRPr>
      </a:lvl1pPr>
      <a:lvl2pPr marL="0" marR="0" indent="228600" algn="r" defTabSz="4572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Optima"/>
        </a:defRPr>
      </a:lvl2pPr>
      <a:lvl3pPr marL="0" marR="0" indent="457200" algn="r" defTabSz="4572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Optima"/>
        </a:defRPr>
      </a:lvl3pPr>
      <a:lvl4pPr marL="0" marR="0" indent="685800" algn="r" defTabSz="4572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Optima"/>
        </a:defRPr>
      </a:lvl4pPr>
      <a:lvl5pPr marL="0" marR="0" indent="914400" algn="r" defTabSz="4572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Optima"/>
        </a:defRPr>
      </a:lvl5pPr>
      <a:lvl6pPr marL="0" marR="0" indent="1143000" algn="r" defTabSz="4572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Optima"/>
        </a:defRPr>
      </a:lvl6pPr>
      <a:lvl7pPr marL="0" marR="0" indent="1371600" algn="r" defTabSz="4572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Optima"/>
        </a:defRPr>
      </a:lvl7pPr>
      <a:lvl8pPr marL="0" marR="0" indent="1600200" algn="r" defTabSz="4572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Optima"/>
        </a:defRPr>
      </a:lvl8pPr>
      <a:lvl9pPr marL="0" marR="0" indent="1828800" algn="r" defTabSz="4572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Optim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t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t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7.tif"/></Relationships>
</file>

<file path=ppt/slides/_rels/slide3.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9.tif"/></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oftware Product Line Technologies for Cloud Based Applications"/>
          <p:cNvSpPr txBox="1">
            <a:spLocks noGrp="1"/>
          </p:cNvSpPr>
          <p:nvPr>
            <p:ph type="ctrTitle"/>
          </p:nvPr>
        </p:nvSpPr>
        <p:spPr>
          <a:xfrm>
            <a:off x="997844" y="2599627"/>
            <a:ext cx="11480801" cy="3936485"/>
          </a:xfrm>
          <a:prstGeom prst="rect">
            <a:avLst/>
          </a:prstGeom>
        </p:spPr>
        <p:txBody>
          <a:bodyPr/>
          <a:lstStyle>
            <a:lvl1pPr defTabSz="914400">
              <a:tabLst/>
              <a:defRPr sz="4000" b="1">
                <a:solidFill>
                  <a:srgbClr val="010101"/>
                </a:solidFill>
                <a:latin typeface="Times New Roman"/>
                <a:ea typeface="Times New Roman"/>
                <a:cs typeface="Times New Roman"/>
                <a:sym typeface="Times New Roman"/>
              </a:defRPr>
            </a:lvl1pPr>
          </a:lstStyle>
          <a:p>
            <a:pPr>
              <a:defRPr>
                <a:effectLst/>
              </a:defRPr>
            </a:pPr>
            <a:r>
              <a:t>Software Product Line Technologies for Cloud Based Applications</a:t>
            </a:r>
          </a:p>
        </p:txBody>
      </p:sp>
      <p:sp>
        <p:nvSpPr>
          <p:cNvPr id="138" name="TEAM #16…"/>
          <p:cNvSpPr txBox="1">
            <a:spLocks noGrp="1"/>
          </p:cNvSpPr>
          <p:nvPr>
            <p:ph type="subTitle" sz="half" idx="1"/>
          </p:nvPr>
        </p:nvSpPr>
        <p:spPr>
          <a:xfrm>
            <a:off x="-230729" y="6599635"/>
            <a:ext cx="12414422" cy="2528835"/>
          </a:xfrm>
          <a:prstGeom prst="rect">
            <a:avLst/>
          </a:prstGeom>
        </p:spPr>
        <p:txBody>
          <a:bodyPr/>
          <a:lstStyle/>
          <a:p>
            <a:pPr indent="96560" algn="r" defTabSz="804672">
              <a:lnSpc>
                <a:spcPct val="80000"/>
              </a:lnSpc>
              <a:spcBef>
                <a:spcPts val="200"/>
              </a:spcBef>
              <a:buClr>
                <a:srgbClr val="A04DA3"/>
              </a:buClr>
              <a:buFont typeface="Georgia"/>
              <a:defRPr sz="2288" b="1">
                <a:solidFill>
                  <a:srgbClr val="000000"/>
                </a:solidFill>
                <a:effectLst/>
                <a:latin typeface="Times New Roman"/>
                <a:ea typeface="Times New Roman"/>
                <a:cs typeface="Times New Roman"/>
                <a:sym typeface="Times New Roman"/>
              </a:defRPr>
            </a:pPr>
            <a:endParaRPr dirty="0"/>
          </a:p>
          <a:p>
            <a:pPr lvl="8" indent="2109390" algn="l" defTabSz="804672">
              <a:lnSpc>
                <a:spcPct val="80000"/>
              </a:lnSpc>
              <a:spcBef>
                <a:spcPts val="200"/>
              </a:spcBef>
              <a:buClr>
                <a:srgbClr val="A04DA3"/>
              </a:buClr>
              <a:buFont typeface="Georgia"/>
              <a:defRPr sz="2288" b="1">
                <a:solidFill>
                  <a:srgbClr val="000000"/>
                </a:solidFill>
                <a:effectLst/>
                <a:latin typeface="Times New Roman"/>
                <a:ea typeface="Times New Roman"/>
                <a:cs typeface="Times New Roman"/>
                <a:sym typeface="Times New Roman"/>
              </a:defRPr>
            </a:pPr>
            <a:r>
              <a:rPr dirty="0"/>
              <a:t>                                                                       TEAM #16</a:t>
            </a:r>
          </a:p>
          <a:p>
            <a:pPr indent="96560" algn="r" defTabSz="804672">
              <a:lnSpc>
                <a:spcPct val="80000"/>
              </a:lnSpc>
              <a:spcBef>
                <a:spcPts val="200"/>
              </a:spcBef>
              <a:buClr>
                <a:srgbClr val="A04DA3"/>
              </a:buClr>
              <a:buFont typeface="Georgia"/>
              <a:defRPr sz="2288">
                <a:solidFill>
                  <a:srgbClr val="000000"/>
                </a:solidFill>
                <a:effectLst/>
                <a:latin typeface="Times New Roman"/>
                <a:ea typeface="Times New Roman"/>
                <a:cs typeface="Times New Roman"/>
                <a:sym typeface="Times New Roman"/>
              </a:defRPr>
            </a:pPr>
            <a:endParaRPr b="1" dirty="0"/>
          </a:p>
          <a:p>
            <a:pPr lvl="8" indent="2109390" algn="l" defTabSz="804672">
              <a:lnSpc>
                <a:spcPct val="80000"/>
              </a:lnSpc>
              <a:spcBef>
                <a:spcPts val="200"/>
              </a:spcBef>
              <a:buClr>
                <a:srgbClr val="A04DA3"/>
              </a:buClr>
              <a:buFont typeface="Georgia"/>
              <a:defRPr sz="2288">
                <a:solidFill>
                  <a:srgbClr val="000000"/>
                </a:solidFill>
                <a:effectLst/>
                <a:latin typeface="Times New Roman"/>
                <a:ea typeface="Times New Roman"/>
                <a:cs typeface="Times New Roman"/>
                <a:sym typeface="Times New Roman"/>
              </a:defRPr>
            </a:pPr>
            <a:r>
              <a:rPr b="1" dirty="0"/>
              <a:t>                                                                       </a:t>
            </a:r>
            <a:r>
              <a:rPr dirty="0"/>
              <a:t>PARVA UDAYKUMAR BHAYANI</a:t>
            </a:r>
          </a:p>
          <a:p>
            <a:pPr lvl="8" indent="2109390" algn="l" defTabSz="804672">
              <a:lnSpc>
                <a:spcPct val="80000"/>
              </a:lnSpc>
              <a:spcBef>
                <a:spcPts val="200"/>
              </a:spcBef>
              <a:buClr>
                <a:srgbClr val="A04DA3"/>
              </a:buClr>
              <a:buFont typeface="Georgia"/>
              <a:defRPr sz="2288">
                <a:solidFill>
                  <a:srgbClr val="000000"/>
                </a:solidFill>
                <a:effectLst/>
                <a:latin typeface="Times New Roman"/>
                <a:ea typeface="Times New Roman"/>
                <a:cs typeface="Times New Roman"/>
                <a:sym typeface="Times New Roman"/>
              </a:defRPr>
            </a:pPr>
            <a:r>
              <a:rPr dirty="0"/>
              <a:t>                                                                       HELLY NILESHBHAI MODI</a:t>
            </a:r>
          </a:p>
          <a:p>
            <a:pPr lvl="8" indent="2109390" algn="l" defTabSz="804672">
              <a:lnSpc>
                <a:spcPct val="80000"/>
              </a:lnSpc>
              <a:spcBef>
                <a:spcPts val="200"/>
              </a:spcBef>
              <a:buClr>
                <a:srgbClr val="A04DA3"/>
              </a:buClr>
              <a:buFont typeface="Georgia"/>
              <a:defRPr sz="2288">
                <a:solidFill>
                  <a:srgbClr val="000000"/>
                </a:solidFill>
                <a:effectLst/>
                <a:latin typeface="Times New Roman"/>
                <a:ea typeface="Times New Roman"/>
                <a:cs typeface="Times New Roman"/>
                <a:sym typeface="Times New Roman"/>
              </a:defRPr>
            </a:pPr>
            <a:r>
              <a:rPr dirty="0"/>
              <a:t>                                                                       SUCHITA KIRANBHAI PATEL </a:t>
            </a:r>
          </a:p>
          <a:p>
            <a:pPr lvl="8" indent="2109390" algn="l" defTabSz="804672">
              <a:lnSpc>
                <a:spcPct val="80000"/>
              </a:lnSpc>
              <a:spcBef>
                <a:spcPts val="200"/>
              </a:spcBef>
              <a:buClr>
                <a:srgbClr val="A04DA3"/>
              </a:buClr>
              <a:buFont typeface="Georgia"/>
              <a:defRPr sz="2288">
                <a:solidFill>
                  <a:srgbClr val="000000"/>
                </a:solidFill>
                <a:effectLst/>
                <a:latin typeface="Times New Roman"/>
                <a:ea typeface="Times New Roman"/>
                <a:cs typeface="Times New Roman"/>
                <a:sym typeface="Times New Roman"/>
              </a:defRPr>
            </a:pPr>
            <a:r>
              <a:rPr dirty="0"/>
              <a:t>                                                                       SHALINI MUKESHKUMAR JAIN           </a:t>
            </a:r>
          </a:p>
          <a:p>
            <a:pPr lvl="8" indent="2109390" algn="l" defTabSz="804672">
              <a:lnSpc>
                <a:spcPct val="80000"/>
              </a:lnSpc>
              <a:spcBef>
                <a:spcPts val="200"/>
              </a:spcBef>
              <a:buClr>
                <a:srgbClr val="A04DA3"/>
              </a:buClr>
              <a:buFont typeface="Georgia"/>
              <a:defRPr sz="2288">
                <a:solidFill>
                  <a:srgbClr val="000000"/>
                </a:solidFill>
                <a:effectLst/>
                <a:latin typeface="Times New Roman"/>
                <a:ea typeface="Times New Roman"/>
                <a:cs typeface="Times New Roman"/>
                <a:sym typeface="Times New Roman"/>
              </a:defRPr>
            </a:pPr>
            <a:r>
              <a:rPr dirty="0"/>
              <a:t>                                                                       AYUSHI KALPESH PATEL</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80619" y="556320"/>
            <a:ext cx="7715250" cy="4343400"/>
          </a:xfrm>
          <a:prstGeom prst="rect">
            <a:avLst/>
          </a:prstGeom>
        </p:spPr>
      </p:pic>
      <p:sp>
        <p:nvSpPr>
          <p:cNvPr id="6" name="TEAM #16…"/>
          <p:cNvSpPr txBox="1">
            <a:spLocks/>
          </p:cNvSpPr>
          <p:nvPr/>
        </p:nvSpPr>
        <p:spPr>
          <a:xfrm>
            <a:off x="1677864" y="8117161"/>
            <a:ext cx="4169124" cy="101131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ormAutofit/>
          </a:bodyPr>
          <a:lstStyle>
            <a:lvl1pPr marL="0" marR="0" indent="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1pPr>
            <a:lvl2pPr marL="0" marR="0" indent="2286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2pPr>
            <a:lvl3pPr marL="0" marR="0" indent="4572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3pPr>
            <a:lvl4pPr marL="0" marR="0" indent="6858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4pPr>
            <a:lvl5pPr marL="0" marR="0" indent="9144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5pPr>
            <a:lvl6pPr marL="0" marR="0" indent="11430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6pPr>
            <a:lvl7pPr marL="0" marR="0" indent="13716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7pPr>
            <a:lvl8pPr marL="0" marR="0" indent="16002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8pPr>
            <a:lvl9pPr marL="0" marR="0" indent="1828800" algn="ctr" defTabSz="457200" rtl="0" latinLnBrk="0">
              <a:lnSpc>
                <a:spcPct val="100000"/>
              </a:lnSpc>
              <a:spcBef>
                <a:spcPts val="0"/>
              </a:spcBef>
              <a:spcAft>
                <a:spcPts val="0"/>
              </a:spcAft>
              <a:buClrTx/>
              <a:buSzTx/>
              <a:buFontTx/>
              <a:buNone/>
              <a:tabLst/>
              <a:defRPr sz="4200" b="0" i="0" u="none" strike="noStrike" cap="none" spc="0" baseline="0">
                <a:ln>
                  <a:noFill/>
                </a:ln>
                <a:solidFill>
                  <a:srgbClr val="363929"/>
                </a:solidFill>
                <a:effectLst>
                  <a:outerShdw blurRad="25400" dist="25400" dir="2700000" rotWithShape="0">
                    <a:srgbClr val="FFFFFF">
                      <a:alpha val="50000"/>
                    </a:srgbClr>
                  </a:outerShdw>
                </a:effectLst>
                <a:uFillTx/>
                <a:latin typeface="+mn-lt"/>
                <a:ea typeface="+mn-ea"/>
                <a:cs typeface="+mn-cs"/>
                <a:sym typeface="Optima"/>
              </a:defRPr>
            </a:lvl9pPr>
          </a:lstStyle>
          <a:p>
            <a:pPr indent="96560" algn="l" defTabSz="804672" hangingPunct="1">
              <a:lnSpc>
                <a:spcPct val="80000"/>
              </a:lnSpc>
              <a:spcBef>
                <a:spcPts val="200"/>
              </a:spcBef>
              <a:buClr>
                <a:srgbClr val="A04DA3"/>
              </a:buClr>
              <a:buFont typeface="Georgia"/>
              <a:buNone/>
              <a:defRPr sz="2288" b="1">
                <a:solidFill>
                  <a:srgbClr val="000000"/>
                </a:solidFill>
                <a:effectLst/>
                <a:latin typeface="Times New Roman"/>
                <a:ea typeface="Times New Roman"/>
                <a:cs typeface="Times New Roman"/>
                <a:sym typeface="Times New Roman"/>
              </a:defRPr>
            </a:pPr>
            <a:r>
              <a:rPr lang="en-IN" sz="2288" dirty="0" smtClean="0">
                <a:solidFill>
                  <a:srgbClr val="000000"/>
                </a:solidFill>
                <a:effectLst/>
                <a:latin typeface="Times New Roman"/>
                <a:ea typeface="Times New Roman"/>
                <a:cs typeface="Times New Roman"/>
                <a:sym typeface="Times New Roman"/>
              </a:rPr>
              <a:t>Under the guidance of</a:t>
            </a:r>
          </a:p>
          <a:p>
            <a:pPr indent="96560" algn="l" defTabSz="804672" hangingPunct="1">
              <a:lnSpc>
                <a:spcPct val="80000"/>
              </a:lnSpc>
              <a:spcBef>
                <a:spcPts val="200"/>
              </a:spcBef>
              <a:buClr>
                <a:srgbClr val="A04DA3"/>
              </a:buClr>
              <a:buFont typeface="Georgia"/>
              <a:buNone/>
              <a:defRPr sz="2288" b="1">
                <a:solidFill>
                  <a:srgbClr val="000000"/>
                </a:solidFill>
                <a:effectLst/>
                <a:latin typeface="Times New Roman"/>
                <a:ea typeface="Times New Roman"/>
                <a:cs typeface="Times New Roman"/>
                <a:sym typeface="Times New Roman"/>
              </a:defRPr>
            </a:pPr>
            <a:r>
              <a:rPr lang="en-IN" sz="2288" b="1" dirty="0" err="1" smtClean="0">
                <a:solidFill>
                  <a:srgbClr val="000000"/>
                </a:solidFill>
                <a:effectLst/>
                <a:latin typeface="Times New Roman"/>
                <a:ea typeface="Times New Roman"/>
                <a:cs typeface="Times New Roman"/>
                <a:sym typeface="Times New Roman"/>
              </a:rPr>
              <a:t>Prof.</a:t>
            </a:r>
            <a:r>
              <a:rPr lang="en-IN" sz="2288" b="1" dirty="0" smtClean="0">
                <a:solidFill>
                  <a:srgbClr val="000000"/>
                </a:solidFill>
                <a:effectLst/>
                <a:latin typeface="Times New Roman"/>
                <a:ea typeface="Times New Roman"/>
                <a:cs typeface="Times New Roman"/>
                <a:sym typeface="Times New Roman"/>
              </a:rPr>
              <a:t> </a:t>
            </a:r>
            <a:r>
              <a:rPr lang="en-IN" sz="2288" b="1" dirty="0" err="1" smtClean="0">
                <a:solidFill>
                  <a:srgbClr val="000000"/>
                </a:solidFill>
                <a:effectLst/>
                <a:latin typeface="Times New Roman"/>
                <a:ea typeface="Times New Roman"/>
                <a:cs typeface="Times New Roman"/>
                <a:sym typeface="Times New Roman"/>
              </a:rPr>
              <a:t>Atef</a:t>
            </a:r>
            <a:r>
              <a:rPr lang="en-IN" sz="2288" b="1" dirty="0" smtClean="0">
                <a:solidFill>
                  <a:srgbClr val="000000"/>
                </a:solidFill>
                <a:effectLst/>
                <a:latin typeface="Times New Roman"/>
                <a:ea typeface="Times New Roman"/>
                <a:cs typeface="Times New Roman"/>
                <a:sym typeface="Times New Roman"/>
              </a:rPr>
              <a:t> Bader</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Conclusion"/>
          <p:cNvSpPr txBox="1">
            <a:spLocks noGrp="1"/>
          </p:cNvSpPr>
          <p:nvPr>
            <p:ph type="title"/>
          </p:nvPr>
        </p:nvSpPr>
        <p:spPr>
          <a:xfrm>
            <a:off x="1625600" y="152400"/>
            <a:ext cx="9753600" cy="2590800"/>
          </a:xfrm>
          <a:prstGeom prst="rect">
            <a:avLst/>
          </a:prstGeom>
        </p:spPr>
        <p:txBody>
          <a:bodyPr/>
          <a:lstStyle>
            <a:lvl1pPr algn="l" defTabSz="914400">
              <a:tabLst/>
              <a:defRPr sz="4000" b="1">
                <a:solidFill>
                  <a:srgbClr val="000000"/>
                </a:solidFill>
                <a:latin typeface="Times New Roman"/>
                <a:ea typeface="Times New Roman"/>
                <a:cs typeface="Times New Roman"/>
                <a:sym typeface="Times New Roman"/>
              </a:defRPr>
            </a:lvl1pPr>
          </a:lstStyle>
          <a:p>
            <a:pPr>
              <a:defRPr>
                <a:effectLst/>
              </a:defRPr>
            </a:pPr>
            <a:r>
              <a:t>Conclusion</a:t>
            </a:r>
          </a:p>
        </p:txBody>
      </p:sp>
      <p:sp>
        <p:nvSpPr>
          <p:cNvPr id="178" name="Problem:…"/>
          <p:cNvSpPr txBox="1">
            <a:spLocks noGrp="1"/>
          </p:cNvSpPr>
          <p:nvPr>
            <p:ph type="body" idx="1"/>
          </p:nvPr>
        </p:nvSpPr>
        <p:spPr>
          <a:xfrm>
            <a:off x="1625600" y="2266354"/>
            <a:ext cx="9753600" cy="5842001"/>
          </a:xfrm>
          <a:prstGeom prst="rect">
            <a:avLst/>
          </a:prstGeom>
        </p:spPr>
        <p:txBody>
          <a:bodyPr/>
          <a:lstStyle/>
          <a:p>
            <a:pPr marL="0" indent="0" defTabSz="804672">
              <a:lnSpc>
                <a:spcPct val="80000"/>
              </a:lnSpc>
              <a:spcBef>
                <a:spcPts val="200"/>
              </a:spcBef>
              <a:buClr>
                <a:srgbClr val="A04DA3"/>
              </a:buClr>
              <a:buSzTx/>
              <a:buFont typeface="Georgia"/>
              <a:buNone/>
              <a:defRPr sz="2288" b="1">
                <a:solidFill>
                  <a:srgbClr val="000000"/>
                </a:solidFill>
                <a:effectLst/>
                <a:latin typeface="Times New Roman"/>
                <a:ea typeface="Times New Roman"/>
                <a:cs typeface="Times New Roman"/>
                <a:sym typeface="Times New Roman"/>
              </a:defRPr>
            </a:pPr>
            <a:r>
              <a:t>Problem:</a:t>
            </a:r>
          </a:p>
          <a:p>
            <a:pPr marL="0" indent="0" defTabSz="804672">
              <a:lnSpc>
                <a:spcPct val="80000"/>
              </a:lnSpc>
              <a:spcBef>
                <a:spcPts val="200"/>
              </a:spcBef>
              <a:buClr>
                <a:srgbClr val="A04DA3"/>
              </a:buClr>
              <a:buSzTx/>
              <a:buFont typeface="Georgia"/>
              <a:buNone/>
              <a:defRPr sz="2288" b="1">
                <a:solidFill>
                  <a:srgbClr val="000000"/>
                </a:solidFill>
                <a:effectLst/>
                <a:latin typeface="Times New Roman"/>
                <a:ea typeface="Times New Roman"/>
                <a:cs typeface="Times New Roman"/>
                <a:sym typeface="Times New Roman"/>
              </a:defRPr>
            </a:pPr>
            <a:endParaRPr/>
          </a:p>
          <a:p>
            <a:pPr marL="240284" indent="-240284" defTabSz="804672">
              <a:lnSpc>
                <a:spcPct val="80000"/>
              </a:lnSpc>
              <a:spcBef>
                <a:spcPts val="200"/>
              </a:spcBef>
              <a:buBlip>
                <a:blip r:embed="rId2"/>
              </a:buBlip>
              <a:defRPr sz="2288">
                <a:solidFill>
                  <a:srgbClr val="000000"/>
                </a:solidFill>
                <a:effectLst/>
                <a:latin typeface="Times New Roman"/>
                <a:ea typeface="Times New Roman"/>
                <a:cs typeface="Times New Roman"/>
                <a:sym typeface="Times New Roman"/>
              </a:defRPr>
            </a:pPr>
            <a:r>
              <a:t> How to address variability in cloud computing ?</a:t>
            </a:r>
          </a:p>
          <a:p>
            <a:pPr marL="0" indent="96560" defTabSz="804672">
              <a:lnSpc>
                <a:spcPct val="80000"/>
              </a:lnSpc>
              <a:spcBef>
                <a:spcPts val="200"/>
              </a:spcBef>
              <a:buClr>
                <a:srgbClr val="A04DA3"/>
              </a:buClr>
              <a:buSzTx/>
              <a:buFont typeface="Georgia"/>
              <a:buNone/>
              <a:defRPr sz="2288">
                <a:solidFill>
                  <a:srgbClr val="000000"/>
                </a:solidFill>
                <a:effectLst/>
                <a:latin typeface="Times New Roman"/>
                <a:ea typeface="Times New Roman"/>
                <a:cs typeface="Times New Roman"/>
                <a:sym typeface="Times New Roman"/>
              </a:defRPr>
            </a:pPr>
            <a:endParaRPr/>
          </a:p>
          <a:p>
            <a:pPr marL="0" indent="0" defTabSz="804672">
              <a:lnSpc>
                <a:spcPct val="80000"/>
              </a:lnSpc>
              <a:spcBef>
                <a:spcPts val="200"/>
              </a:spcBef>
              <a:buClr>
                <a:srgbClr val="A04DA3"/>
              </a:buClr>
              <a:buSzTx/>
              <a:buFont typeface="Georgia"/>
              <a:buNone/>
              <a:defRPr sz="2288" b="1">
                <a:solidFill>
                  <a:srgbClr val="000000"/>
                </a:solidFill>
                <a:effectLst/>
                <a:latin typeface="Times New Roman"/>
                <a:ea typeface="Times New Roman"/>
                <a:cs typeface="Times New Roman"/>
                <a:sym typeface="Times New Roman"/>
              </a:defRPr>
            </a:pPr>
            <a:r>
              <a:t>Concern:</a:t>
            </a:r>
            <a:r>
              <a:rPr b="0"/>
              <a:t> </a:t>
            </a:r>
          </a:p>
          <a:p>
            <a:pPr marL="0" indent="0" defTabSz="804672">
              <a:lnSpc>
                <a:spcPct val="80000"/>
              </a:lnSpc>
              <a:spcBef>
                <a:spcPts val="200"/>
              </a:spcBef>
              <a:buClr>
                <a:srgbClr val="A04DA3"/>
              </a:buClr>
              <a:buSzTx/>
              <a:buFont typeface="Georgia"/>
              <a:buNone/>
              <a:defRPr sz="2288">
                <a:solidFill>
                  <a:srgbClr val="000000"/>
                </a:solidFill>
                <a:effectLst/>
                <a:latin typeface="Times New Roman"/>
                <a:ea typeface="Times New Roman"/>
                <a:cs typeface="Times New Roman"/>
                <a:sym typeface="Times New Roman"/>
              </a:defRPr>
            </a:pPr>
            <a:endParaRPr b="0"/>
          </a:p>
          <a:p>
            <a:pPr marL="240284" indent="-240284" defTabSz="804672">
              <a:lnSpc>
                <a:spcPct val="80000"/>
              </a:lnSpc>
              <a:spcBef>
                <a:spcPts val="200"/>
              </a:spcBef>
              <a:buBlip>
                <a:blip r:embed="rId2"/>
              </a:buBlip>
              <a:defRPr sz="2288">
                <a:solidFill>
                  <a:srgbClr val="000000"/>
                </a:solidFill>
                <a:effectLst/>
                <a:latin typeface="Times New Roman"/>
                <a:ea typeface="Times New Roman"/>
                <a:cs typeface="Times New Roman"/>
                <a:sym typeface="Times New Roman"/>
              </a:defRPr>
            </a:pPr>
            <a:r>
              <a:t> To analyze capability of cloud computing systematically and to merge with software product line capabilities.</a:t>
            </a:r>
          </a:p>
          <a:p>
            <a:pPr marL="0" indent="96560" defTabSz="804672">
              <a:lnSpc>
                <a:spcPct val="80000"/>
              </a:lnSpc>
              <a:spcBef>
                <a:spcPts val="200"/>
              </a:spcBef>
              <a:buClr>
                <a:srgbClr val="A04DA3"/>
              </a:buClr>
              <a:buSzTx/>
              <a:buFont typeface="Georgia"/>
              <a:buNone/>
              <a:defRPr sz="2288">
                <a:solidFill>
                  <a:srgbClr val="000000"/>
                </a:solidFill>
                <a:effectLst/>
                <a:latin typeface="Times New Roman"/>
                <a:ea typeface="Times New Roman"/>
                <a:cs typeface="Times New Roman"/>
                <a:sym typeface="Times New Roman"/>
              </a:defRPr>
            </a:pPr>
            <a:endParaRPr/>
          </a:p>
          <a:p>
            <a:pPr marL="0" indent="0" defTabSz="804672">
              <a:lnSpc>
                <a:spcPct val="80000"/>
              </a:lnSpc>
              <a:spcBef>
                <a:spcPts val="200"/>
              </a:spcBef>
              <a:buClr>
                <a:srgbClr val="A04DA3"/>
              </a:buClr>
              <a:buSzTx/>
              <a:buFont typeface="Georgia"/>
              <a:buNone/>
              <a:defRPr sz="2288" b="1">
                <a:solidFill>
                  <a:srgbClr val="000000"/>
                </a:solidFill>
                <a:effectLst/>
                <a:latin typeface="Times New Roman"/>
                <a:ea typeface="Times New Roman"/>
                <a:cs typeface="Times New Roman"/>
                <a:sym typeface="Times New Roman"/>
              </a:defRPr>
            </a:pPr>
            <a:r>
              <a:t>Approach:</a:t>
            </a:r>
          </a:p>
          <a:p>
            <a:pPr marL="0" indent="0" defTabSz="804672">
              <a:lnSpc>
                <a:spcPct val="80000"/>
              </a:lnSpc>
              <a:spcBef>
                <a:spcPts val="200"/>
              </a:spcBef>
              <a:buClr>
                <a:srgbClr val="A04DA3"/>
              </a:buClr>
              <a:buSzTx/>
              <a:buFont typeface="Georgia"/>
              <a:buNone/>
              <a:defRPr sz="2288" b="1">
                <a:solidFill>
                  <a:srgbClr val="000000"/>
                </a:solidFill>
                <a:effectLst/>
                <a:latin typeface="Times New Roman"/>
                <a:ea typeface="Times New Roman"/>
                <a:cs typeface="Times New Roman"/>
                <a:sym typeface="Times New Roman"/>
              </a:defRPr>
            </a:pPr>
            <a:endParaRPr/>
          </a:p>
          <a:p>
            <a:pPr marL="240284" indent="-240284" defTabSz="804672">
              <a:lnSpc>
                <a:spcPct val="80000"/>
              </a:lnSpc>
              <a:spcBef>
                <a:spcPts val="200"/>
              </a:spcBef>
              <a:buBlip>
                <a:blip r:embed="rId2"/>
              </a:buBlip>
              <a:defRPr sz="2288">
                <a:solidFill>
                  <a:srgbClr val="000000"/>
                </a:solidFill>
                <a:effectLst/>
                <a:latin typeface="Times New Roman"/>
                <a:ea typeface="Times New Roman"/>
                <a:cs typeface="Times New Roman"/>
                <a:sym typeface="Times New Roman"/>
              </a:defRPr>
            </a:pPr>
            <a:r>
              <a:t> To customize cloud services which helps in achieving:</a:t>
            </a:r>
          </a:p>
          <a:p>
            <a:pPr marL="0" indent="96560" defTabSz="804672">
              <a:lnSpc>
                <a:spcPct val="80000"/>
              </a:lnSpc>
              <a:spcBef>
                <a:spcPts val="200"/>
              </a:spcBef>
              <a:buClr>
                <a:srgbClr val="A04DA3"/>
              </a:buClr>
              <a:buSzTx/>
              <a:buFont typeface="Georgia"/>
              <a:buNone/>
              <a:defRPr sz="2288">
                <a:solidFill>
                  <a:srgbClr val="000000"/>
                </a:solidFill>
                <a:effectLst/>
                <a:latin typeface="Times New Roman"/>
                <a:ea typeface="Times New Roman"/>
                <a:cs typeface="Times New Roman"/>
                <a:sym typeface="Times New Roman"/>
              </a:defRPr>
            </a:pPr>
            <a:endParaRPr/>
          </a:p>
          <a:p>
            <a:pPr marL="559247" lvl="1" indent="-301752" defTabSz="804672">
              <a:lnSpc>
                <a:spcPct val="80000"/>
              </a:lnSpc>
              <a:spcBef>
                <a:spcPts val="200"/>
              </a:spcBef>
              <a:buClr>
                <a:srgbClr val="438086"/>
              </a:buClr>
              <a:buSzPct val="100000"/>
              <a:buFont typeface="Courier New"/>
              <a:buChar char="o"/>
              <a:defRPr sz="2288">
                <a:solidFill>
                  <a:srgbClr val="000000"/>
                </a:solidFill>
                <a:effectLst/>
                <a:latin typeface="Times New Roman"/>
                <a:ea typeface="Times New Roman"/>
                <a:cs typeface="Times New Roman"/>
                <a:sym typeface="Times New Roman"/>
              </a:defRPr>
            </a:pPr>
            <a:r>
              <a:t>Reusability.</a:t>
            </a:r>
            <a:endParaRPr>
              <a:solidFill>
                <a:srgbClr val="438086"/>
              </a:solidFill>
            </a:endParaRPr>
          </a:p>
          <a:p>
            <a:pPr marL="559247" lvl="1" indent="-301752" defTabSz="804672">
              <a:lnSpc>
                <a:spcPct val="80000"/>
              </a:lnSpc>
              <a:spcBef>
                <a:spcPts val="200"/>
              </a:spcBef>
              <a:buClr>
                <a:srgbClr val="438086"/>
              </a:buClr>
              <a:buSzPct val="100000"/>
              <a:buFont typeface="Courier New"/>
              <a:buChar char="o"/>
              <a:defRPr sz="2288">
                <a:solidFill>
                  <a:srgbClr val="000000"/>
                </a:solidFill>
                <a:effectLst/>
                <a:latin typeface="Times New Roman"/>
                <a:ea typeface="Times New Roman"/>
                <a:cs typeface="Times New Roman"/>
                <a:sym typeface="Times New Roman"/>
              </a:defRPr>
            </a:pPr>
            <a:r>
              <a:t>Low Operational Cost.</a:t>
            </a:r>
            <a:endParaRPr>
              <a:solidFill>
                <a:srgbClr val="438086"/>
              </a:solidFill>
            </a:endParaRPr>
          </a:p>
          <a:p>
            <a:pPr marL="559247" lvl="1" indent="-301752" defTabSz="804672">
              <a:lnSpc>
                <a:spcPct val="80000"/>
              </a:lnSpc>
              <a:spcBef>
                <a:spcPts val="200"/>
              </a:spcBef>
              <a:buClr>
                <a:srgbClr val="438086"/>
              </a:buClr>
              <a:buSzPct val="100000"/>
              <a:buFont typeface="Courier New"/>
              <a:buChar char="o"/>
              <a:defRPr sz="2288">
                <a:solidFill>
                  <a:srgbClr val="000000"/>
                </a:solidFill>
                <a:effectLst/>
                <a:latin typeface="Times New Roman"/>
                <a:ea typeface="Times New Roman"/>
                <a:cs typeface="Times New Roman"/>
                <a:sym typeface="Times New Roman"/>
              </a:defRPr>
            </a:pPr>
            <a:r>
              <a:t>Maximum resource and service sharing.</a:t>
            </a:r>
            <a:endParaRPr>
              <a:solidFill>
                <a:srgbClr val="438086"/>
              </a:solidFill>
            </a:endParaRPr>
          </a:p>
          <a:p>
            <a:pPr marL="559247" lvl="1" indent="-301752" defTabSz="804672">
              <a:lnSpc>
                <a:spcPct val="80000"/>
              </a:lnSpc>
              <a:spcBef>
                <a:spcPts val="200"/>
              </a:spcBef>
              <a:buClr>
                <a:srgbClr val="438086"/>
              </a:buClr>
              <a:buSzPct val="100000"/>
              <a:buFont typeface="Courier New"/>
              <a:buChar char="o"/>
              <a:defRPr sz="2288">
                <a:solidFill>
                  <a:srgbClr val="000000"/>
                </a:solidFill>
                <a:effectLst/>
                <a:latin typeface="Times New Roman"/>
                <a:ea typeface="Times New Roman"/>
                <a:cs typeface="Times New Roman"/>
                <a:sym typeface="Times New Roman"/>
              </a:defRPr>
            </a:pPr>
            <a:r>
              <a:t>Complexity Reduction. </a:t>
            </a:r>
            <a:endParaRPr>
              <a:solidFill>
                <a:srgbClr val="438086"/>
              </a:solidFill>
            </a:endParaRPr>
          </a:p>
          <a:p>
            <a:pPr marL="559247" lvl="1" indent="-301752" defTabSz="804672">
              <a:lnSpc>
                <a:spcPct val="80000"/>
              </a:lnSpc>
              <a:spcBef>
                <a:spcPts val="200"/>
              </a:spcBef>
              <a:buClr>
                <a:srgbClr val="438086"/>
              </a:buClr>
              <a:buSzPct val="100000"/>
              <a:buFont typeface="Courier New"/>
              <a:buChar char="o"/>
              <a:defRPr sz="2288">
                <a:solidFill>
                  <a:srgbClr val="000000"/>
                </a:solidFill>
                <a:effectLst/>
                <a:latin typeface="Times New Roman"/>
                <a:ea typeface="Times New Roman"/>
                <a:cs typeface="Times New Roman"/>
                <a:sym typeface="Times New Roman"/>
              </a:defRPr>
            </a:pPr>
            <a:r>
              <a:t>High Performance.</a:t>
            </a:r>
            <a:endParaRPr>
              <a:solidFill>
                <a:srgbClr val="438086"/>
              </a:solidFill>
            </a:endParaRPr>
          </a:p>
          <a:p>
            <a:pPr marL="0" indent="0" defTabSz="804672">
              <a:lnSpc>
                <a:spcPct val="80000"/>
              </a:lnSpc>
              <a:spcBef>
                <a:spcPts val="200"/>
              </a:spcBef>
              <a:buClr>
                <a:srgbClr val="A04DA3"/>
              </a:buClr>
              <a:buSzTx/>
              <a:buFont typeface="Georgia"/>
              <a:buNone/>
              <a:defRPr sz="2288">
                <a:solidFill>
                  <a:srgbClr val="000000"/>
                </a:solidFill>
                <a:effectLst/>
                <a:latin typeface="Times New Roman"/>
                <a:ea typeface="Times New Roman"/>
                <a:cs typeface="Times New Roman"/>
                <a:sym typeface="Times New Roman"/>
              </a:defRPr>
            </a:pPr>
            <a:r>
              <a:t> </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References"/>
          <p:cNvSpPr txBox="1">
            <a:spLocks noGrp="1"/>
          </p:cNvSpPr>
          <p:nvPr>
            <p:ph type="title"/>
          </p:nvPr>
        </p:nvSpPr>
        <p:spPr>
          <a:xfrm>
            <a:off x="1625600" y="641965"/>
            <a:ext cx="9753600" cy="2088515"/>
          </a:xfrm>
          <a:prstGeom prst="rect">
            <a:avLst/>
          </a:prstGeom>
        </p:spPr>
        <p:txBody>
          <a:bodyPr/>
          <a:lstStyle>
            <a:lvl1pPr algn="l" defTabSz="914400">
              <a:tabLst/>
              <a:defRPr sz="4000" b="1">
                <a:solidFill>
                  <a:srgbClr val="000000"/>
                </a:solidFill>
                <a:latin typeface="Times New Roman"/>
                <a:ea typeface="Times New Roman"/>
                <a:cs typeface="Times New Roman"/>
                <a:sym typeface="Times New Roman"/>
              </a:defRPr>
            </a:lvl1pPr>
          </a:lstStyle>
          <a:p>
            <a:pPr>
              <a:defRPr>
                <a:effectLst/>
              </a:defRPr>
            </a:pPr>
            <a:r>
              <a:t>References</a:t>
            </a:r>
          </a:p>
        </p:txBody>
      </p:sp>
      <p:sp>
        <p:nvSpPr>
          <p:cNvPr id="181" name="[1] Cloud Based Software Product Lines, Klaus Schmid, Andreas Rummler, released in 2003.…"/>
          <p:cNvSpPr txBox="1">
            <a:spLocks noGrp="1"/>
          </p:cNvSpPr>
          <p:nvPr>
            <p:ph type="body" idx="1"/>
          </p:nvPr>
        </p:nvSpPr>
        <p:spPr>
          <a:xfrm>
            <a:off x="1625600" y="1717377"/>
            <a:ext cx="9753600" cy="5842001"/>
          </a:xfrm>
          <a:prstGeom prst="rect">
            <a:avLst/>
          </a:prstGeom>
        </p:spPr>
        <p:txBody>
          <a:bodyPr/>
          <a:lstStyle/>
          <a:p>
            <a:pPr marL="327660" indent="-327660" defTabSz="914400">
              <a:spcBef>
                <a:spcPts val="300"/>
              </a:spcBef>
              <a:buBlip>
                <a:blip r:embed="rId2"/>
              </a:buBlip>
              <a:defRPr sz="2600">
                <a:solidFill>
                  <a:srgbClr val="000000"/>
                </a:solidFill>
                <a:effectLst/>
                <a:latin typeface="Times New Roman"/>
                <a:ea typeface="Times New Roman"/>
                <a:cs typeface="Times New Roman"/>
                <a:sym typeface="Times New Roman"/>
              </a:defRPr>
            </a:pPr>
            <a:r>
              <a:t>[1] Cloud Based Software Product Lines, Klaus Schmid, Andreas Rummler, released in 2003.</a:t>
            </a:r>
          </a:p>
          <a:p>
            <a:pPr marL="327660" indent="-327660" defTabSz="914400">
              <a:spcBef>
                <a:spcPts val="300"/>
              </a:spcBef>
              <a:buBlip>
                <a:blip r:embed="rId2"/>
              </a:buBlip>
              <a:defRPr sz="2600">
                <a:solidFill>
                  <a:srgbClr val="000000"/>
                </a:solidFill>
                <a:effectLst/>
                <a:latin typeface="Times New Roman"/>
                <a:ea typeface="Times New Roman"/>
                <a:cs typeface="Times New Roman"/>
                <a:sym typeface="Times New Roman"/>
              </a:defRPr>
            </a:pPr>
            <a:r>
              <a:t>[2] Engineering Virtual Domain-Specific Service Platforms, Indenica Project, released in 2011.</a:t>
            </a:r>
          </a:p>
          <a:p>
            <a:pPr marL="327660" indent="-327660" defTabSz="914400">
              <a:spcBef>
                <a:spcPts val="300"/>
              </a:spcBef>
              <a:buBlip>
                <a:blip r:embed="rId2"/>
              </a:buBlip>
              <a:defRPr sz="2600">
                <a:solidFill>
                  <a:srgbClr val="000000"/>
                </a:solidFill>
                <a:effectLst/>
                <a:latin typeface="Times New Roman"/>
                <a:ea typeface="Times New Roman"/>
                <a:cs typeface="Times New Roman"/>
                <a:sym typeface="Times New Roman"/>
              </a:defRPr>
            </a:pPr>
            <a:r>
              <a:t>[3]Automated Selection and Configuration of Cloud Environments Using Software Product Lines Principle, Clement Quinton, Daniel Romero, Laurence Duchien, released in 2014.</a:t>
            </a:r>
          </a:p>
          <a:p>
            <a:pPr marL="327660" indent="-327660" defTabSz="914400">
              <a:spcBef>
                <a:spcPts val="300"/>
              </a:spcBef>
              <a:buBlip>
                <a:blip r:embed="rId2"/>
              </a:buBlip>
              <a:defRPr sz="2600">
                <a:solidFill>
                  <a:srgbClr val="000000"/>
                </a:solidFill>
                <a:effectLst/>
                <a:latin typeface="Times New Roman"/>
                <a:ea typeface="Times New Roman"/>
                <a:cs typeface="Times New Roman"/>
                <a:sym typeface="Times New Roman"/>
              </a:defRPr>
            </a:pPr>
            <a:r>
              <a:t>[4] Dynamic Configuration Management of Cloud-based Applications, Julia Schroeter, Peter Mucha, Malte Lochau, released in 2009.</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Questions"/>
          <p:cNvSpPr txBox="1">
            <a:spLocks noGrp="1"/>
          </p:cNvSpPr>
          <p:nvPr>
            <p:ph type="title"/>
          </p:nvPr>
        </p:nvSpPr>
        <p:spPr>
          <a:xfrm>
            <a:off x="1955800" y="401114"/>
            <a:ext cx="9753600" cy="2590801"/>
          </a:xfrm>
          <a:prstGeom prst="rect">
            <a:avLst/>
          </a:prstGeom>
        </p:spPr>
        <p:txBody>
          <a:bodyPr/>
          <a:lstStyle>
            <a:lvl1pPr defTabSz="914400">
              <a:tabLst/>
              <a:defRPr sz="4000" b="1">
                <a:solidFill>
                  <a:srgbClr val="000000"/>
                </a:solidFill>
                <a:latin typeface="Times New Roman"/>
                <a:ea typeface="Times New Roman"/>
                <a:cs typeface="Times New Roman"/>
                <a:sym typeface="Times New Roman"/>
              </a:defRPr>
            </a:lvl1pPr>
          </a:lstStyle>
          <a:p>
            <a:pPr>
              <a:defRPr>
                <a:effectLst/>
              </a:defRPr>
            </a:pPr>
            <a:r>
              <a:t>Questions</a:t>
            </a:r>
          </a:p>
        </p:txBody>
      </p:sp>
      <p:pic>
        <p:nvPicPr>
          <p:cNvPr id="184" name="Image" descr="Image"/>
          <p:cNvPicPr>
            <a:picLocks noChangeAspect="1"/>
          </p:cNvPicPr>
          <p:nvPr/>
        </p:nvPicPr>
        <p:blipFill>
          <a:blip r:embed="rId2">
            <a:extLst/>
          </a:blip>
          <a:stretch>
            <a:fillRect/>
          </a:stretch>
        </p:blipFill>
        <p:spPr>
          <a:xfrm>
            <a:off x="1863787" y="2746175"/>
            <a:ext cx="9937626" cy="5565071"/>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6" name="Image" descr="Image"/>
          <p:cNvPicPr>
            <a:picLocks noChangeAspect="1"/>
          </p:cNvPicPr>
          <p:nvPr/>
        </p:nvPicPr>
        <p:blipFill>
          <a:blip r:embed="rId2">
            <a:extLst/>
          </a:blip>
          <a:stretch>
            <a:fillRect/>
          </a:stretch>
        </p:blipFill>
        <p:spPr>
          <a:xfrm>
            <a:off x="2054738" y="1675944"/>
            <a:ext cx="9555724" cy="6401712"/>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oftware Product Line"/>
          <p:cNvSpPr txBox="1">
            <a:spLocks noGrp="1"/>
          </p:cNvSpPr>
          <p:nvPr>
            <p:ph type="title"/>
          </p:nvPr>
        </p:nvSpPr>
        <p:spPr>
          <a:xfrm>
            <a:off x="1625600" y="152400"/>
            <a:ext cx="9753600" cy="2590800"/>
          </a:xfrm>
          <a:prstGeom prst="rect">
            <a:avLst/>
          </a:prstGeom>
        </p:spPr>
        <p:txBody>
          <a:bodyPr/>
          <a:lstStyle>
            <a:lvl1pPr algn="l" defTabSz="914400">
              <a:tabLst/>
              <a:defRPr sz="4000" b="1">
                <a:solidFill>
                  <a:srgbClr val="000000"/>
                </a:solidFill>
                <a:latin typeface="Times New Roman"/>
                <a:ea typeface="Times New Roman"/>
                <a:cs typeface="Times New Roman"/>
                <a:sym typeface="Times New Roman"/>
              </a:defRPr>
            </a:lvl1pPr>
          </a:lstStyle>
          <a:p>
            <a:pPr>
              <a:defRPr>
                <a:effectLst/>
              </a:defRPr>
            </a:pPr>
            <a:r>
              <a:t>Software Product Line</a:t>
            </a:r>
          </a:p>
        </p:txBody>
      </p:sp>
      <p:sp>
        <p:nvSpPr>
          <p:cNvPr id="142" name="A software product line is a portfolio of similar software-based systems and products produced from a shared set of software assets using a common means of production.…"/>
          <p:cNvSpPr txBox="1">
            <a:spLocks noGrp="1"/>
          </p:cNvSpPr>
          <p:nvPr>
            <p:ph type="body" sz="half" idx="1"/>
          </p:nvPr>
        </p:nvSpPr>
        <p:spPr>
          <a:xfrm>
            <a:off x="1521858" y="2017151"/>
            <a:ext cx="5800665" cy="6277883"/>
          </a:xfrm>
          <a:prstGeom prst="rect">
            <a:avLst/>
          </a:prstGeom>
        </p:spPr>
        <p:txBody>
          <a:bodyPr/>
          <a:lstStyle/>
          <a:p>
            <a:pPr marL="354965" indent="-354965" algn="just" defTabSz="914400">
              <a:lnSpc>
                <a:spcPct val="90000"/>
              </a:lnSpc>
              <a:spcBef>
                <a:spcPts val="300"/>
              </a:spcBef>
              <a:buBlip>
                <a:blip r:embed="rId2"/>
              </a:buBlip>
              <a:defRPr sz="2600">
                <a:solidFill>
                  <a:srgbClr val="000000"/>
                </a:solidFill>
                <a:effectLst/>
                <a:latin typeface="Times New Roman"/>
                <a:ea typeface="Times New Roman"/>
                <a:cs typeface="Times New Roman"/>
                <a:sym typeface="Times New Roman"/>
              </a:defRPr>
            </a:pPr>
            <a:r>
              <a:t>A software product line is a portfolio of similar software-based systems and products produced from a shared set of software assets using a common means of production. </a:t>
            </a:r>
          </a:p>
          <a:p>
            <a:pPr marL="354965" indent="-354965" algn="just" defTabSz="914400">
              <a:lnSpc>
                <a:spcPct val="90000"/>
              </a:lnSpc>
              <a:spcBef>
                <a:spcPts val="300"/>
              </a:spcBef>
              <a:buBlip>
                <a:blip r:embed="rId2"/>
              </a:buBlip>
              <a:defRPr sz="2600">
                <a:solidFill>
                  <a:srgbClr val="000000"/>
                </a:solidFill>
                <a:effectLst/>
                <a:latin typeface="Times New Roman"/>
                <a:ea typeface="Times New Roman"/>
                <a:cs typeface="Times New Roman"/>
                <a:sym typeface="Times New Roman"/>
              </a:defRPr>
            </a:pPr>
            <a:endParaRPr/>
          </a:p>
          <a:p>
            <a:pPr marL="354965" indent="-354965" algn="just" defTabSz="914400">
              <a:lnSpc>
                <a:spcPct val="90000"/>
              </a:lnSpc>
              <a:spcBef>
                <a:spcPts val="300"/>
              </a:spcBef>
              <a:buBlip>
                <a:blip r:embed="rId2"/>
              </a:buBlip>
              <a:defRPr sz="2600">
                <a:solidFill>
                  <a:srgbClr val="000000"/>
                </a:solidFill>
                <a:effectLst/>
                <a:latin typeface="Times New Roman"/>
                <a:ea typeface="Times New Roman"/>
                <a:cs typeface="Times New Roman"/>
                <a:sym typeface="Times New Roman"/>
              </a:defRPr>
            </a:pPr>
            <a:r>
              <a:t>Software Product Line (SPL) engineering refers to the engineering and management techniques to create, evolve, and sustain a software product line.  </a:t>
            </a:r>
            <a:br/>
            <a:endParaRPr/>
          </a:p>
          <a:p>
            <a:pPr marL="354965" indent="-354965" algn="just" defTabSz="914400">
              <a:lnSpc>
                <a:spcPct val="90000"/>
              </a:lnSpc>
              <a:spcBef>
                <a:spcPts val="300"/>
              </a:spcBef>
              <a:buBlip>
                <a:blip r:embed="rId2"/>
              </a:buBlip>
              <a:defRPr sz="2600">
                <a:solidFill>
                  <a:srgbClr val="000000"/>
                </a:solidFill>
                <a:effectLst/>
                <a:latin typeface="Times New Roman"/>
                <a:ea typeface="Times New Roman"/>
                <a:cs typeface="Times New Roman"/>
                <a:sym typeface="Times New Roman"/>
              </a:defRPr>
            </a:pPr>
            <a:r>
              <a:t>It focuses more on customizing software to the needs of an individual organization.</a:t>
            </a:r>
          </a:p>
        </p:txBody>
      </p:sp>
      <p:pic>
        <p:nvPicPr>
          <p:cNvPr id="143" name="image3.tif" descr="image3.tif"/>
          <p:cNvPicPr>
            <a:picLocks noChangeAspect="1"/>
          </p:cNvPicPr>
          <p:nvPr/>
        </p:nvPicPr>
        <p:blipFill>
          <a:blip r:embed="rId3">
            <a:extLst/>
          </a:blip>
          <a:stretch>
            <a:fillRect/>
          </a:stretch>
        </p:blipFill>
        <p:spPr>
          <a:xfrm>
            <a:off x="7584833" y="2466845"/>
            <a:ext cx="4976525" cy="2586305"/>
          </a:xfrm>
          <a:prstGeom prst="rect">
            <a:avLst/>
          </a:prstGeom>
          <a:ln w="12700">
            <a:miter lim="400000"/>
          </a:ln>
        </p:spPr>
      </p:pic>
      <p:pic>
        <p:nvPicPr>
          <p:cNvPr id="144" name="image4.tif" descr="image4.tif"/>
          <p:cNvPicPr>
            <a:picLocks noChangeAspect="1"/>
          </p:cNvPicPr>
          <p:nvPr/>
        </p:nvPicPr>
        <p:blipFill>
          <a:blip r:embed="rId4">
            <a:extLst/>
          </a:blip>
          <a:stretch>
            <a:fillRect/>
          </a:stretch>
        </p:blipFill>
        <p:spPr>
          <a:xfrm>
            <a:off x="7555848" y="5314020"/>
            <a:ext cx="5034496" cy="2515589"/>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Cloud Technologies"/>
          <p:cNvSpPr txBox="1">
            <a:spLocks noGrp="1"/>
          </p:cNvSpPr>
          <p:nvPr>
            <p:ph type="title"/>
          </p:nvPr>
        </p:nvSpPr>
        <p:spPr>
          <a:xfrm>
            <a:off x="1625600" y="152400"/>
            <a:ext cx="9753600" cy="2590800"/>
          </a:xfrm>
          <a:prstGeom prst="rect">
            <a:avLst/>
          </a:prstGeom>
        </p:spPr>
        <p:txBody>
          <a:bodyPr/>
          <a:lstStyle>
            <a:lvl1pPr algn="l" defTabSz="914400">
              <a:tabLst/>
              <a:defRPr sz="4000" b="1">
                <a:solidFill>
                  <a:srgbClr val="000000"/>
                </a:solidFill>
                <a:latin typeface="Times New Roman"/>
                <a:ea typeface="Times New Roman"/>
                <a:cs typeface="Times New Roman"/>
                <a:sym typeface="Times New Roman"/>
              </a:defRPr>
            </a:lvl1pPr>
          </a:lstStyle>
          <a:p>
            <a:pPr>
              <a:defRPr>
                <a:effectLst/>
              </a:defRPr>
            </a:pPr>
            <a:r>
              <a:t>Cloud Technologies</a:t>
            </a:r>
          </a:p>
        </p:txBody>
      </p:sp>
      <p:sp>
        <p:nvSpPr>
          <p:cNvPr id="147" name="Cloud computing describes a new supplement, consumption and delivery model for IT Services based on Internet, and it typically involve the provision of dynamically scalable and often virtualized resources as a service over the internet.…"/>
          <p:cNvSpPr txBox="1">
            <a:spLocks noGrp="1"/>
          </p:cNvSpPr>
          <p:nvPr>
            <p:ph type="body" sz="half" idx="1"/>
          </p:nvPr>
        </p:nvSpPr>
        <p:spPr>
          <a:xfrm>
            <a:off x="1507950" y="2372157"/>
            <a:ext cx="5219710" cy="6171591"/>
          </a:xfrm>
          <a:prstGeom prst="rect">
            <a:avLst/>
          </a:prstGeom>
        </p:spPr>
        <p:txBody>
          <a:bodyPr>
            <a:normAutofit lnSpcReduction="10000"/>
          </a:bodyPr>
          <a:lstStyle/>
          <a:p>
            <a:pPr marL="312369" indent="-312369" algn="just" defTabSz="804672">
              <a:spcBef>
                <a:spcPts val="200"/>
              </a:spcBef>
              <a:buBlip>
                <a:blip r:embed="rId2"/>
              </a:buBlip>
              <a:defRPr sz="2288">
                <a:solidFill>
                  <a:srgbClr val="000000"/>
                </a:solidFill>
                <a:effectLst/>
                <a:latin typeface="Times New Roman"/>
                <a:ea typeface="Times New Roman"/>
                <a:cs typeface="Times New Roman"/>
                <a:sym typeface="Times New Roman"/>
              </a:defRPr>
            </a:pPr>
            <a:r>
              <a:t>Cloud computing describes a new supplement, consumption and delivery model for IT Services based on Internet, and it typically involve the provision of dynamically scalable and often virtualized resources as a service over the internet.</a:t>
            </a:r>
          </a:p>
          <a:p>
            <a:pPr marL="321868" indent="-225308" algn="just" defTabSz="804672">
              <a:spcBef>
                <a:spcPts val="200"/>
              </a:spcBef>
              <a:buClr>
                <a:srgbClr val="A04DA3"/>
              </a:buClr>
              <a:buSzPct val="100000"/>
              <a:buChar char="❖"/>
              <a:defRPr sz="2288">
                <a:solidFill>
                  <a:srgbClr val="000000"/>
                </a:solidFill>
                <a:effectLst/>
                <a:latin typeface="Times New Roman"/>
                <a:ea typeface="Times New Roman"/>
                <a:cs typeface="Times New Roman"/>
                <a:sym typeface="Times New Roman"/>
              </a:defRPr>
            </a:pPr>
            <a:endParaRPr/>
          </a:p>
          <a:p>
            <a:pPr marL="312369" indent="-312369" algn="just" defTabSz="804672">
              <a:spcBef>
                <a:spcPts val="200"/>
              </a:spcBef>
              <a:buBlip>
                <a:blip r:embed="rId2"/>
              </a:buBlip>
              <a:defRPr sz="2288">
                <a:solidFill>
                  <a:srgbClr val="000000"/>
                </a:solidFill>
                <a:effectLst/>
                <a:latin typeface="Times New Roman"/>
                <a:ea typeface="Times New Roman"/>
                <a:cs typeface="Times New Roman"/>
                <a:sym typeface="Times New Roman"/>
              </a:defRPr>
            </a:pPr>
            <a:r>
              <a:t>Cloud computing provides us a means by which we can access the applications as utilities ,over the Internet. It allows us to create ,configure ad customize applications online.</a:t>
            </a:r>
          </a:p>
          <a:p>
            <a:pPr marL="321868" indent="-225308" algn="just" defTabSz="804672">
              <a:spcBef>
                <a:spcPts val="200"/>
              </a:spcBef>
              <a:buClr>
                <a:srgbClr val="A04DA3"/>
              </a:buClr>
              <a:buSzPct val="100000"/>
              <a:buChar char="❖"/>
              <a:defRPr sz="2288">
                <a:solidFill>
                  <a:srgbClr val="000000"/>
                </a:solidFill>
                <a:effectLst/>
                <a:latin typeface="Times New Roman"/>
                <a:ea typeface="Times New Roman"/>
                <a:cs typeface="Times New Roman"/>
                <a:sym typeface="Times New Roman"/>
              </a:defRPr>
            </a:pPr>
            <a:endParaRPr/>
          </a:p>
          <a:p>
            <a:pPr marL="312369" indent="-312369" algn="just" defTabSz="804672">
              <a:spcBef>
                <a:spcPts val="200"/>
              </a:spcBef>
              <a:buBlip>
                <a:blip r:embed="rId2"/>
              </a:buBlip>
              <a:defRPr sz="2288">
                <a:solidFill>
                  <a:srgbClr val="000000"/>
                </a:solidFill>
                <a:effectLst/>
                <a:latin typeface="Times New Roman"/>
                <a:ea typeface="Times New Roman"/>
                <a:cs typeface="Times New Roman"/>
                <a:sym typeface="Times New Roman"/>
              </a:defRPr>
            </a:pPr>
            <a:r>
              <a:t>Cloud is a model that enables virtualization of on-demand resources to provide remote services globally and efficiently. </a:t>
            </a:r>
          </a:p>
        </p:txBody>
      </p:sp>
      <p:pic>
        <p:nvPicPr>
          <p:cNvPr id="148" name="image5.tif" descr="image5.tif"/>
          <p:cNvPicPr>
            <a:picLocks noChangeAspect="1"/>
          </p:cNvPicPr>
          <p:nvPr/>
        </p:nvPicPr>
        <p:blipFill>
          <a:blip r:embed="rId3">
            <a:extLst/>
          </a:blip>
          <a:stretch>
            <a:fillRect/>
          </a:stretch>
        </p:blipFill>
        <p:spPr>
          <a:xfrm>
            <a:off x="6864874" y="2565949"/>
            <a:ext cx="5516985" cy="3677990"/>
          </a:xfrm>
          <a:prstGeom prst="rect">
            <a:avLst/>
          </a:prstGeom>
          <a:ln w="12700">
            <a:miter lim="400000"/>
          </a:ln>
        </p:spPr>
      </p:pic>
      <p:pic>
        <p:nvPicPr>
          <p:cNvPr id="149" name="image6.tif" descr="image6.tif"/>
          <p:cNvPicPr>
            <a:picLocks noChangeAspect="1"/>
          </p:cNvPicPr>
          <p:nvPr/>
        </p:nvPicPr>
        <p:blipFill>
          <a:blip r:embed="rId4">
            <a:extLst/>
          </a:blip>
          <a:stretch>
            <a:fillRect/>
          </a:stretch>
        </p:blipFill>
        <p:spPr>
          <a:xfrm>
            <a:off x="6864874" y="6104573"/>
            <a:ext cx="5516985" cy="1940443"/>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Need of SPL in Cloud Technologies"/>
          <p:cNvSpPr txBox="1">
            <a:spLocks noGrp="1"/>
          </p:cNvSpPr>
          <p:nvPr>
            <p:ph type="title"/>
          </p:nvPr>
        </p:nvSpPr>
        <p:spPr>
          <a:xfrm>
            <a:off x="1625600" y="152400"/>
            <a:ext cx="9753600" cy="2590800"/>
          </a:xfrm>
          <a:prstGeom prst="rect">
            <a:avLst/>
          </a:prstGeom>
        </p:spPr>
        <p:txBody>
          <a:bodyPr/>
          <a:lstStyle>
            <a:lvl1pPr algn="l" defTabSz="914400">
              <a:tabLst/>
              <a:defRPr sz="4000" b="1">
                <a:solidFill>
                  <a:srgbClr val="000000"/>
                </a:solidFill>
                <a:latin typeface="Times New Roman"/>
                <a:ea typeface="Times New Roman"/>
                <a:cs typeface="Times New Roman"/>
                <a:sym typeface="Times New Roman"/>
              </a:defRPr>
            </a:lvl1pPr>
          </a:lstStyle>
          <a:p>
            <a:pPr>
              <a:defRPr>
                <a:effectLst/>
              </a:defRPr>
            </a:pPr>
            <a:r>
              <a:t>Need of SPL in Cloud Technologies</a:t>
            </a:r>
          </a:p>
        </p:txBody>
      </p:sp>
      <p:sp>
        <p:nvSpPr>
          <p:cNvPr id="152" name="Customization of cloud services in order to achieve.…"/>
          <p:cNvSpPr txBox="1">
            <a:spLocks noGrp="1"/>
          </p:cNvSpPr>
          <p:nvPr>
            <p:ph type="body" idx="1"/>
          </p:nvPr>
        </p:nvSpPr>
        <p:spPr>
          <a:xfrm>
            <a:off x="1209015" y="1529672"/>
            <a:ext cx="10254663" cy="5654014"/>
          </a:xfrm>
          <a:prstGeom prst="rect">
            <a:avLst/>
          </a:prstGeom>
        </p:spPr>
        <p:txBody>
          <a:bodyPr/>
          <a:lstStyle/>
          <a:p>
            <a:pPr marL="901064" lvl="1" indent="-354964" defTabSz="914400">
              <a:spcBef>
                <a:spcPts val="300"/>
              </a:spcBef>
              <a:buBlip>
                <a:blip r:embed="rId2"/>
              </a:buBlip>
              <a:defRPr sz="2600">
                <a:solidFill>
                  <a:srgbClr val="000000"/>
                </a:solidFill>
                <a:effectLst/>
                <a:latin typeface="Times New Roman"/>
                <a:ea typeface="Times New Roman"/>
                <a:cs typeface="Times New Roman"/>
                <a:sym typeface="Times New Roman"/>
              </a:defRPr>
            </a:pPr>
            <a:r>
              <a:t>Customization of cloud services in order to achieve.</a:t>
            </a:r>
            <a:endParaRPr>
              <a:solidFill>
                <a:srgbClr val="438086"/>
              </a:solidFill>
            </a:endParaRPr>
          </a:p>
          <a:p>
            <a:pPr marL="0" lvl="1" indent="411480" defTabSz="914400">
              <a:spcBef>
                <a:spcPts val="300"/>
              </a:spcBef>
              <a:buClr>
                <a:srgbClr val="A04DA3"/>
              </a:buClr>
              <a:buSzTx/>
              <a:buFont typeface="Georgia"/>
              <a:buNone/>
              <a:defRPr sz="2600">
                <a:solidFill>
                  <a:srgbClr val="000000"/>
                </a:solidFill>
                <a:effectLst/>
                <a:latin typeface="Times New Roman"/>
                <a:ea typeface="Times New Roman"/>
                <a:cs typeface="Times New Roman"/>
                <a:sym typeface="Times New Roman"/>
              </a:defRPr>
            </a:pPr>
            <a:endParaRPr>
              <a:solidFill>
                <a:srgbClr val="438086"/>
              </a:solidFill>
            </a:endParaRPr>
          </a:p>
          <a:p>
            <a:pPr marL="923544" lvl="2" indent="-219455" defTabSz="914400">
              <a:spcBef>
                <a:spcPts val="300"/>
              </a:spcBef>
              <a:buClr>
                <a:srgbClr val="53548A"/>
              </a:buClr>
              <a:buSzPct val="100000"/>
              <a:buFont typeface="Courier New"/>
              <a:buChar char="o"/>
              <a:defRPr sz="2600">
                <a:solidFill>
                  <a:srgbClr val="000000"/>
                </a:solidFill>
                <a:effectLst/>
                <a:latin typeface="Times New Roman"/>
                <a:ea typeface="Times New Roman"/>
                <a:cs typeface="Times New Roman"/>
                <a:sym typeface="Times New Roman"/>
              </a:defRPr>
            </a:pPr>
            <a:r>
              <a:t> Reusability.</a:t>
            </a:r>
            <a:endParaRPr>
              <a:solidFill>
                <a:srgbClr val="53548A"/>
              </a:solidFill>
            </a:endParaRPr>
          </a:p>
          <a:p>
            <a:pPr marL="923544" lvl="2" indent="-219455" defTabSz="914400">
              <a:spcBef>
                <a:spcPts val="300"/>
              </a:spcBef>
              <a:buClr>
                <a:srgbClr val="53548A"/>
              </a:buClr>
              <a:buSzPct val="100000"/>
              <a:buFont typeface="Courier New"/>
              <a:buChar char="o"/>
              <a:defRPr sz="2600">
                <a:solidFill>
                  <a:srgbClr val="000000"/>
                </a:solidFill>
                <a:effectLst/>
                <a:latin typeface="Times New Roman"/>
                <a:ea typeface="Times New Roman"/>
                <a:cs typeface="Times New Roman"/>
                <a:sym typeface="Times New Roman"/>
              </a:defRPr>
            </a:pPr>
            <a:r>
              <a:t> Low Maintainability.</a:t>
            </a:r>
            <a:endParaRPr>
              <a:solidFill>
                <a:srgbClr val="53548A"/>
              </a:solidFill>
            </a:endParaRPr>
          </a:p>
          <a:p>
            <a:pPr marL="923544" lvl="2" indent="-219455" defTabSz="914400">
              <a:spcBef>
                <a:spcPts val="300"/>
              </a:spcBef>
              <a:buClr>
                <a:srgbClr val="53548A"/>
              </a:buClr>
              <a:buSzPct val="100000"/>
              <a:buFont typeface="Courier New"/>
              <a:buChar char="o"/>
              <a:defRPr sz="2600">
                <a:solidFill>
                  <a:srgbClr val="000000"/>
                </a:solidFill>
                <a:effectLst/>
                <a:latin typeface="Times New Roman"/>
                <a:ea typeface="Times New Roman"/>
                <a:cs typeface="Times New Roman"/>
                <a:sym typeface="Times New Roman"/>
              </a:defRPr>
            </a:pPr>
            <a:r>
              <a:t> Reduce Development Cost.</a:t>
            </a:r>
            <a:endParaRPr>
              <a:solidFill>
                <a:srgbClr val="53548A"/>
              </a:solidFill>
            </a:endParaRPr>
          </a:p>
          <a:p>
            <a:pPr marL="923544" lvl="2" indent="-219455" defTabSz="914400">
              <a:spcBef>
                <a:spcPts val="300"/>
              </a:spcBef>
              <a:buClr>
                <a:srgbClr val="53548A"/>
              </a:buClr>
              <a:buSzPct val="100000"/>
              <a:buFont typeface="Courier New"/>
              <a:buChar char="o"/>
              <a:defRPr sz="2600">
                <a:solidFill>
                  <a:srgbClr val="000000"/>
                </a:solidFill>
                <a:effectLst/>
                <a:latin typeface="Times New Roman"/>
                <a:ea typeface="Times New Roman"/>
                <a:cs typeface="Times New Roman"/>
                <a:sym typeface="Times New Roman"/>
              </a:defRPr>
            </a:pPr>
            <a:r>
              <a:rPr>
                <a:solidFill>
                  <a:srgbClr val="53548A"/>
                </a:solidFill>
              </a:rPr>
              <a:t> </a:t>
            </a:r>
            <a:r>
              <a:t>High Reliability. </a:t>
            </a:r>
          </a:p>
          <a:p>
            <a:pPr marL="923544" lvl="2" indent="-219455" defTabSz="914400">
              <a:spcBef>
                <a:spcPts val="300"/>
              </a:spcBef>
              <a:buClr>
                <a:srgbClr val="53548A"/>
              </a:buClr>
              <a:buSzPct val="100000"/>
              <a:buFont typeface="Courier New"/>
              <a:buChar char="o"/>
              <a:defRPr sz="2600">
                <a:solidFill>
                  <a:srgbClr val="000000"/>
                </a:solidFill>
                <a:effectLst/>
                <a:latin typeface="Times New Roman"/>
                <a:ea typeface="Times New Roman"/>
                <a:cs typeface="Times New Roman"/>
                <a:sym typeface="Times New Roman"/>
              </a:defRPr>
            </a:pPr>
            <a:r>
              <a:t> High Performance.</a:t>
            </a:r>
            <a:endParaRPr>
              <a:solidFill>
                <a:srgbClr val="53548A"/>
              </a:solidFill>
            </a:endParaRPr>
          </a:p>
          <a:p>
            <a:pPr marL="923544" lvl="2" indent="-219455" defTabSz="914400">
              <a:spcBef>
                <a:spcPts val="300"/>
              </a:spcBef>
              <a:buClr>
                <a:srgbClr val="53548A"/>
              </a:buClr>
              <a:buSzPct val="100000"/>
              <a:buFont typeface="Courier New"/>
              <a:buChar char="o"/>
              <a:defRPr sz="2600">
                <a:solidFill>
                  <a:srgbClr val="000000"/>
                </a:solidFill>
                <a:effectLst/>
                <a:latin typeface="Times New Roman"/>
                <a:ea typeface="Times New Roman"/>
                <a:cs typeface="Times New Roman"/>
                <a:sym typeface="Times New Roman"/>
              </a:defRPr>
            </a:pPr>
            <a:r>
              <a:t> Gain Productivity.</a:t>
            </a:r>
            <a:endParaRPr>
              <a:solidFill>
                <a:srgbClr val="53548A"/>
              </a:solidFill>
            </a:endParaRPr>
          </a:p>
          <a:p>
            <a:pPr marL="923544" lvl="2" indent="-219455" defTabSz="914400">
              <a:spcBef>
                <a:spcPts val="300"/>
              </a:spcBef>
              <a:buClr>
                <a:srgbClr val="53548A"/>
              </a:buClr>
              <a:buSzPct val="100000"/>
              <a:buFont typeface="Courier New"/>
              <a:buChar char="o"/>
              <a:defRPr sz="2600">
                <a:solidFill>
                  <a:srgbClr val="000000"/>
                </a:solidFill>
                <a:effectLst/>
                <a:latin typeface="Times New Roman"/>
                <a:ea typeface="Times New Roman"/>
                <a:cs typeface="Times New Roman"/>
                <a:sym typeface="Times New Roman"/>
              </a:defRPr>
            </a:pPr>
            <a:r>
              <a:rPr>
                <a:solidFill>
                  <a:srgbClr val="53548A"/>
                </a:solidFill>
              </a:rPr>
              <a:t> </a:t>
            </a:r>
            <a:r>
              <a:t>Always on availability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Cloud Service models- Iaas vs PaaS vs SaaS"/>
          <p:cNvSpPr txBox="1">
            <a:spLocks noGrp="1"/>
          </p:cNvSpPr>
          <p:nvPr>
            <p:ph type="title"/>
          </p:nvPr>
        </p:nvSpPr>
        <p:spPr>
          <a:xfrm>
            <a:off x="1625600" y="152400"/>
            <a:ext cx="9753600" cy="2590800"/>
          </a:xfrm>
          <a:prstGeom prst="rect">
            <a:avLst/>
          </a:prstGeom>
        </p:spPr>
        <p:txBody>
          <a:bodyPr/>
          <a:lstStyle>
            <a:lvl1pPr algn="l" defTabSz="914400">
              <a:tabLst/>
              <a:defRPr sz="4000" b="1">
                <a:solidFill>
                  <a:srgbClr val="000000"/>
                </a:solidFill>
                <a:latin typeface="Times New Roman"/>
                <a:ea typeface="Times New Roman"/>
                <a:cs typeface="Times New Roman"/>
                <a:sym typeface="Times New Roman"/>
              </a:defRPr>
            </a:lvl1pPr>
          </a:lstStyle>
          <a:p>
            <a:pPr>
              <a:defRPr>
                <a:effectLst/>
              </a:defRPr>
            </a:pPr>
            <a:r>
              <a:t>Cloud Service models- Iaas vs PaaS vs SaaS</a:t>
            </a:r>
          </a:p>
        </p:txBody>
      </p:sp>
      <p:sp>
        <p:nvSpPr>
          <p:cNvPr id="155" name="Body"/>
          <p:cNvSpPr txBox="1">
            <a:spLocks noGrp="1"/>
          </p:cNvSpPr>
          <p:nvPr>
            <p:ph type="body" idx="1"/>
          </p:nvPr>
        </p:nvSpPr>
        <p:spPr>
          <a:prstGeom prst="rect">
            <a:avLst/>
          </a:prstGeom>
        </p:spPr>
        <p:txBody>
          <a:bodyPr/>
          <a:lstStyle/>
          <a:p>
            <a:pPr>
              <a:buBlip>
                <a:blip r:embed="rId2"/>
              </a:buBlip>
              <a:defRPr>
                <a:effectLst/>
              </a:defRPr>
            </a:pPr>
            <a:endParaRPr/>
          </a:p>
        </p:txBody>
      </p:sp>
      <p:pic>
        <p:nvPicPr>
          <p:cNvPr id="156" name="cloud3" descr="cloud3"/>
          <p:cNvPicPr>
            <a:picLocks noChangeAspect="1"/>
          </p:cNvPicPr>
          <p:nvPr/>
        </p:nvPicPr>
        <p:blipFill>
          <a:blip r:embed="rId3">
            <a:extLst/>
          </a:blip>
          <a:stretch>
            <a:fillRect/>
          </a:stretch>
        </p:blipFill>
        <p:spPr>
          <a:xfrm>
            <a:off x="1265209" y="2643825"/>
            <a:ext cx="11160182" cy="4985916"/>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4" presetClass="entr" presetSubtype="16" fill="hold" grpId="1" nodeType="clickEffect">
                                  <p:stCondLst>
                                    <p:cond delay="0"/>
                                  </p:stCondLst>
                                  <p:iterate>
                                    <p:tmAbs val="0"/>
                                  </p:iterate>
                                  <p:childTnLst>
                                    <p:set>
                                      <p:cBhvr>
                                        <p:cTn id="6" fill="hold"/>
                                        <p:tgtEl>
                                          <p:spTgt spid="156"/>
                                        </p:tgtEl>
                                        <p:attrNameLst>
                                          <p:attrName>style.visibility</p:attrName>
                                        </p:attrNameLst>
                                      </p:cBhvr>
                                      <p:to>
                                        <p:strVal val="visible"/>
                                      </p:to>
                                    </p:set>
                                    <p:animEffect transition="in" filter="box(in)">
                                      <p:cBhvr>
                                        <p:cTn id="7" dur="5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1"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oftware as a Service (SaaS)"/>
          <p:cNvSpPr txBox="1">
            <a:spLocks noGrp="1"/>
          </p:cNvSpPr>
          <p:nvPr>
            <p:ph type="title"/>
          </p:nvPr>
        </p:nvSpPr>
        <p:spPr>
          <a:xfrm>
            <a:off x="1625600" y="152400"/>
            <a:ext cx="9753600" cy="2590800"/>
          </a:xfrm>
          <a:prstGeom prst="rect">
            <a:avLst/>
          </a:prstGeom>
        </p:spPr>
        <p:txBody>
          <a:bodyPr/>
          <a:lstStyle>
            <a:lvl1pPr algn="l" defTabSz="914400">
              <a:tabLst/>
              <a:defRPr sz="4000" b="1">
                <a:solidFill>
                  <a:srgbClr val="000000"/>
                </a:solidFill>
                <a:latin typeface="Times New Roman"/>
                <a:ea typeface="Times New Roman"/>
                <a:cs typeface="Times New Roman"/>
                <a:sym typeface="Times New Roman"/>
              </a:defRPr>
            </a:lvl1pPr>
          </a:lstStyle>
          <a:p>
            <a:pPr>
              <a:defRPr>
                <a:effectLst/>
              </a:defRPr>
            </a:pPr>
            <a:r>
              <a:t>Software as a Service (SaaS)</a:t>
            </a:r>
          </a:p>
        </p:txBody>
      </p:sp>
      <p:sp>
        <p:nvSpPr>
          <p:cNvPr id="164" name="SaaS systems are built on platforms that provide resource virtualization capabilities like abstraction from location and size of data storage.…"/>
          <p:cNvSpPr txBox="1">
            <a:spLocks noGrp="1"/>
          </p:cNvSpPr>
          <p:nvPr>
            <p:ph type="body" sz="half" idx="1"/>
          </p:nvPr>
        </p:nvSpPr>
        <p:spPr>
          <a:xfrm>
            <a:off x="1624111" y="2028982"/>
            <a:ext cx="6081018" cy="6463912"/>
          </a:xfrm>
          <a:prstGeom prst="rect">
            <a:avLst/>
          </a:prstGeom>
        </p:spPr>
        <p:txBody>
          <a:bodyPr>
            <a:normAutofit lnSpcReduction="10000"/>
          </a:bodyPr>
          <a:lstStyle/>
          <a:p>
            <a:pPr marL="229361" indent="-229361" algn="just" defTabSz="768095">
              <a:spcBef>
                <a:spcPts val="0"/>
              </a:spcBef>
              <a:buBlip>
                <a:blip r:embed="rId2"/>
              </a:buBlip>
              <a:defRPr sz="2184">
                <a:solidFill>
                  <a:srgbClr val="000000"/>
                </a:solidFill>
                <a:effectLst/>
                <a:latin typeface="Times New Roman"/>
                <a:ea typeface="Times New Roman"/>
                <a:cs typeface="Times New Roman"/>
                <a:sym typeface="Times New Roman"/>
              </a:defRPr>
            </a:pPr>
            <a:r>
              <a:t>SaaS systems are built on platforms that provide resource virtualization capabilities like abstraction from location and size of data storage.</a:t>
            </a:r>
          </a:p>
          <a:p>
            <a:pPr marL="229361" indent="-229361" algn="just" defTabSz="768095">
              <a:spcBef>
                <a:spcPts val="0"/>
              </a:spcBef>
              <a:buBlip>
                <a:blip r:embed="rId2"/>
              </a:buBlip>
              <a:defRPr sz="2184">
                <a:solidFill>
                  <a:srgbClr val="000000"/>
                </a:solidFill>
                <a:effectLst/>
                <a:latin typeface="Times New Roman"/>
                <a:ea typeface="Times New Roman"/>
                <a:cs typeface="Times New Roman"/>
                <a:sym typeface="Times New Roman"/>
              </a:defRPr>
            </a:pPr>
            <a:r>
              <a:t>(SaaS): In this model, a complete application is offered to the customer, as a service on demand. A single instance of the service runs on the cloud &amp; multiple end users are serviced.</a:t>
            </a:r>
          </a:p>
          <a:p>
            <a:pPr marL="229361" indent="-229361" algn="just" defTabSz="768095">
              <a:spcBef>
                <a:spcPts val="0"/>
              </a:spcBef>
              <a:buBlip>
                <a:blip r:embed="rId2"/>
              </a:buBlip>
              <a:defRPr sz="2184">
                <a:solidFill>
                  <a:srgbClr val="000000"/>
                </a:solidFill>
                <a:effectLst/>
                <a:latin typeface="Times New Roman"/>
                <a:ea typeface="Times New Roman"/>
                <a:cs typeface="Times New Roman"/>
                <a:sym typeface="Times New Roman"/>
              </a:defRPr>
            </a:pPr>
            <a:r>
              <a:t>On the customers‟ side, there is no need for upfront investment in servers or software licenses, while for the provider, the costs are lowered, since only a single application needs to be hosted &amp; maintained.</a:t>
            </a:r>
          </a:p>
          <a:p>
            <a:pPr marL="206425" indent="-206425" algn="just" defTabSz="768095">
              <a:spcBef>
                <a:spcPts val="0"/>
              </a:spcBef>
              <a:buBlip>
                <a:blip r:embed="rId2"/>
              </a:buBlip>
              <a:defRPr sz="2184" b="1">
                <a:solidFill>
                  <a:srgbClr val="000000"/>
                </a:solidFill>
                <a:effectLst/>
                <a:latin typeface="Times New Roman"/>
                <a:ea typeface="Times New Roman"/>
                <a:cs typeface="Times New Roman"/>
                <a:sym typeface="Times New Roman"/>
              </a:defRPr>
            </a:pPr>
            <a:r>
              <a:t>Benefits of SaaS </a:t>
            </a:r>
            <a:r>
              <a:rPr b="0"/>
              <a:t>are: 1) Low operational costs. 2) Cheaper from maintenance and customer-support perspective.</a:t>
            </a:r>
            <a:endParaRPr i="1"/>
          </a:p>
          <a:p>
            <a:pPr marL="206425" indent="-206425" algn="just" defTabSz="768095">
              <a:spcBef>
                <a:spcPts val="0"/>
              </a:spcBef>
              <a:buBlip>
                <a:blip r:embed="rId2"/>
              </a:buBlip>
              <a:defRPr sz="2184" b="1">
                <a:solidFill>
                  <a:srgbClr val="000000"/>
                </a:solidFill>
                <a:effectLst/>
                <a:latin typeface="Times New Roman"/>
                <a:ea typeface="Times New Roman"/>
                <a:cs typeface="Times New Roman"/>
                <a:sym typeface="Times New Roman"/>
              </a:defRPr>
            </a:pPr>
            <a:r>
              <a:t>Drawbacks of SaaS </a:t>
            </a:r>
            <a:r>
              <a:rPr b="0"/>
              <a:t>are: 1) Higher complexity in application. 2) Functional and Behavioural variation is rather narrow. 3) Customer-specific functionality is not integrated (in a cloud setting) as it would impact the capabilities of all other customers.</a:t>
            </a:r>
          </a:p>
        </p:txBody>
      </p:sp>
      <p:pic>
        <p:nvPicPr>
          <p:cNvPr id="165" name="image.png" descr="image.png"/>
          <p:cNvPicPr>
            <a:picLocks noChangeAspect="1"/>
          </p:cNvPicPr>
          <p:nvPr/>
        </p:nvPicPr>
        <p:blipFill>
          <a:blip r:embed="rId3">
            <a:extLst/>
          </a:blip>
          <a:stretch>
            <a:fillRect/>
          </a:stretch>
        </p:blipFill>
        <p:spPr>
          <a:xfrm>
            <a:off x="7927975" y="2120312"/>
            <a:ext cx="4232188" cy="4490977"/>
          </a:xfrm>
          <a:prstGeom prst="rect">
            <a:avLst/>
          </a:prstGeom>
          <a:ln w="12700">
            <a:miter lim="400000"/>
          </a:ln>
        </p:spPr>
      </p:pic>
      <p:sp>
        <p:nvSpPr>
          <p:cNvPr id="166" name="Figure - The cloud service consumer is given access the cloud service contract, but not to any underlying IT resources or implementation details."/>
          <p:cNvSpPr txBox="1"/>
          <p:nvPr/>
        </p:nvSpPr>
        <p:spPr>
          <a:xfrm>
            <a:off x="7912056" y="6902484"/>
            <a:ext cx="4264026" cy="12598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lgn="just" defTabSz="914400">
              <a:defRPr sz="1800" i="1">
                <a:solidFill>
                  <a:srgbClr val="000000"/>
                </a:solidFill>
                <a:latin typeface="Bell MT"/>
                <a:ea typeface="Bell MT"/>
                <a:cs typeface="Bell MT"/>
                <a:sym typeface="Bell MT"/>
              </a:defRPr>
            </a:lvl1pPr>
          </a:lstStyle>
          <a:p>
            <a:r>
              <a:t>Figure - The cloud service consumer is given access the cloud service contract, but not to any underlying IT resources or implementation details.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tform as a Service (PaaS)"/>
          <p:cNvSpPr txBox="1">
            <a:spLocks noGrp="1"/>
          </p:cNvSpPr>
          <p:nvPr>
            <p:ph type="title"/>
          </p:nvPr>
        </p:nvSpPr>
        <p:spPr>
          <a:xfrm>
            <a:off x="1625600" y="152400"/>
            <a:ext cx="9753600" cy="2590800"/>
          </a:xfrm>
          <a:prstGeom prst="rect">
            <a:avLst/>
          </a:prstGeom>
        </p:spPr>
        <p:txBody>
          <a:bodyPr/>
          <a:lstStyle>
            <a:lvl1pPr algn="l" defTabSz="914400">
              <a:tabLst/>
              <a:defRPr sz="4000" b="1">
                <a:solidFill>
                  <a:srgbClr val="000000"/>
                </a:solidFill>
                <a:latin typeface="Times New Roman"/>
                <a:ea typeface="Times New Roman"/>
                <a:cs typeface="Times New Roman"/>
                <a:sym typeface="Times New Roman"/>
              </a:defRPr>
            </a:lvl1pPr>
          </a:lstStyle>
          <a:p>
            <a:pPr>
              <a:defRPr>
                <a:effectLst/>
              </a:defRPr>
            </a:pPr>
            <a:r>
              <a:t>Platform as a Service (PaaS)</a:t>
            </a:r>
          </a:p>
        </p:txBody>
      </p:sp>
      <p:sp>
        <p:nvSpPr>
          <p:cNvPr id="169" name="Platform as a Service means you develop applications using Web-based tools so they run on systems software and hardware provided by another company.…"/>
          <p:cNvSpPr txBox="1">
            <a:spLocks noGrp="1"/>
          </p:cNvSpPr>
          <p:nvPr>
            <p:ph type="body" sz="half" idx="1"/>
          </p:nvPr>
        </p:nvSpPr>
        <p:spPr>
          <a:xfrm>
            <a:off x="1662296" y="2118581"/>
            <a:ext cx="5732566" cy="6466619"/>
          </a:xfrm>
          <a:prstGeom prst="rect">
            <a:avLst/>
          </a:prstGeom>
        </p:spPr>
        <p:txBody>
          <a:bodyPr>
            <a:normAutofit lnSpcReduction="10000"/>
          </a:bodyPr>
          <a:lstStyle/>
          <a:p>
            <a:pPr marL="251206" indent="-251206" algn="just" defTabSz="841247">
              <a:spcBef>
                <a:spcPts val="200"/>
              </a:spcBef>
              <a:buBlip>
                <a:blip r:embed="rId2"/>
              </a:buBlip>
              <a:defRPr sz="2392">
                <a:solidFill>
                  <a:srgbClr val="000000"/>
                </a:solidFill>
                <a:effectLst/>
                <a:latin typeface="Times New Roman"/>
                <a:ea typeface="Times New Roman"/>
                <a:cs typeface="Times New Roman"/>
                <a:sym typeface="Times New Roman"/>
              </a:defRPr>
            </a:pPr>
            <a:r>
              <a:t>Platform as a Service means you develop applications using Web-based tools so they run on systems software and hardware provided by another company.</a:t>
            </a:r>
          </a:p>
          <a:p>
            <a:pPr marL="251206" indent="-251206" algn="just" defTabSz="841247">
              <a:spcBef>
                <a:spcPts val="200"/>
              </a:spcBef>
              <a:buBlip>
                <a:blip r:embed="rId2"/>
              </a:buBlip>
              <a:defRPr sz="2392">
                <a:solidFill>
                  <a:srgbClr val="000000"/>
                </a:solidFill>
                <a:effectLst/>
                <a:latin typeface="Times New Roman"/>
                <a:ea typeface="Times New Roman"/>
                <a:cs typeface="Times New Roman"/>
                <a:sym typeface="Times New Roman"/>
              </a:defRPr>
            </a:pPr>
            <a:r>
              <a:t>PaaS focuses on providing the platform that can create, host and deploy applications and thereby saving developers from complexity of building and managing the infrastructure level resources.</a:t>
            </a:r>
          </a:p>
          <a:p>
            <a:pPr marL="251206" indent="-251206" algn="just" defTabSz="841247">
              <a:spcBef>
                <a:spcPts val="200"/>
              </a:spcBef>
              <a:buBlip>
                <a:blip r:embed="rId2"/>
              </a:buBlip>
              <a:defRPr sz="2392">
                <a:solidFill>
                  <a:srgbClr val="000000"/>
                </a:solidFill>
                <a:effectLst/>
                <a:latin typeface="Times New Roman"/>
                <a:ea typeface="Times New Roman"/>
                <a:cs typeface="Times New Roman"/>
                <a:sym typeface="Times New Roman"/>
              </a:defRPr>
            </a:pPr>
            <a:r>
              <a:t>App Cloud (from salesforce.com) and the Google App Engine are examples of PaaS.</a:t>
            </a:r>
          </a:p>
          <a:p>
            <a:pPr marL="251206" indent="-251206" algn="just" defTabSz="841247">
              <a:spcBef>
                <a:spcPts val="200"/>
              </a:spcBef>
              <a:buBlip>
                <a:blip r:embed="rId2"/>
              </a:buBlip>
              <a:defRPr sz="2392">
                <a:solidFill>
                  <a:srgbClr val="000000"/>
                </a:solidFill>
                <a:effectLst/>
                <a:latin typeface="Times New Roman"/>
                <a:ea typeface="Times New Roman"/>
                <a:cs typeface="Times New Roman"/>
                <a:sym typeface="Times New Roman"/>
              </a:defRPr>
            </a:pPr>
            <a:r>
              <a:t> PaaS configures platform on basis of availability and nature of domain.</a:t>
            </a:r>
          </a:p>
          <a:p>
            <a:pPr marL="251206" indent="-251206" algn="just" defTabSz="841247">
              <a:spcBef>
                <a:spcPts val="200"/>
              </a:spcBef>
              <a:buBlip>
                <a:blip r:embed="rId2"/>
              </a:buBlip>
              <a:defRPr sz="2392" b="1">
                <a:solidFill>
                  <a:srgbClr val="000000"/>
                </a:solidFill>
                <a:effectLst/>
                <a:latin typeface="Times New Roman"/>
                <a:ea typeface="Times New Roman"/>
                <a:cs typeface="Times New Roman"/>
                <a:sym typeface="Times New Roman"/>
              </a:defRPr>
            </a:pPr>
            <a:r>
              <a:t>	1)Domain Specific Platform(Single 	Platform among different applications)</a:t>
            </a:r>
          </a:p>
          <a:p>
            <a:pPr marL="251206" indent="-251206" algn="just" defTabSz="841247">
              <a:spcBef>
                <a:spcPts val="200"/>
              </a:spcBef>
              <a:buBlip>
                <a:blip r:embed="rId2"/>
              </a:buBlip>
              <a:defRPr sz="2392" b="1">
                <a:solidFill>
                  <a:srgbClr val="000000"/>
                </a:solidFill>
                <a:effectLst/>
                <a:latin typeface="Times New Roman"/>
                <a:ea typeface="Times New Roman"/>
                <a:cs typeface="Times New Roman"/>
                <a:sym typeface="Times New Roman"/>
              </a:defRPr>
            </a:pPr>
            <a:r>
              <a:t>	2)Domain Independent Platform(Different 	Platform for each different applications)</a:t>
            </a:r>
          </a:p>
        </p:txBody>
      </p:sp>
      <p:pic>
        <p:nvPicPr>
          <p:cNvPr id="170" name="image.png" descr="image.png"/>
          <p:cNvPicPr>
            <a:picLocks noChangeAspect="1"/>
          </p:cNvPicPr>
          <p:nvPr/>
        </p:nvPicPr>
        <p:blipFill>
          <a:blip r:embed="rId3">
            <a:extLst/>
          </a:blip>
          <a:stretch>
            <a:fillRect/>
          </a:stretch>
        </p:blipFill>
        <p:spPr>
          <a:xfrm>
            <a:off x="7812539" y="2274736"/>
            <a:ext cx="4533901" cy="4373564"/>
          </a:xfrm>
          <a:prstGeom prst="rect">
            <a:avLst/>
          </a:prstGeom>
          <a:ln w="12700">
            <a:miter lim="400000"/>
          </a:ln>
        </p:spPr>
      </p:pic>
      <p:sp>
        <p:nvSpPr>
          <p:cNvPr id="171" name="Figure – A cloud consumer is accessing a ready-made PaaS environment. The question mark indicates that the cloud consumer is intentionally shielded from the implementation details of the platform."/>
          <p:cNvSpPr txBox="1"/>
          <p:nvPr/>
        </p:nvSpPr>
        <p:spPr>
          <a:xfrm>
            <a:off x="7718265" y="7129409"/>
            <a:ext cx="4919617" cy="15519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lgn="just" defTabSz="914400">
              <a:defRPr sz="1800" i="1">
                <a:solidFill>
                  <a:srgbClr val="000000"/>
                </a:solidFill>
                <a:latin typeface="Bell MT"/>
                <a:ea typeface="Bell MT"/>
                <a:cs typeface="Bell MT"/>
                <a:sym typeface="Bell MT"/>
              </a:defRPr>
            </a:lvl1pPr>
          </a:lstStyle>
          <a:p>
            <a:r>
              <a:t>Figure – A cloud consumer is accessing a ready-made PaaS environment. The question mark indicates that the cloud consumer is intentionally shielded from the implementation details of the platform.</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Infrastructure as a Service (IaaS)"/>
          <p:cNvSpPr txBox="1">
            <a:spLocks noGrp="1"/>
          </p:cNvSpPr>
          <p:nvPr>
            <p:ph type="title"/>
          </p:nvPr>
        </p:nvSpPr>
        <p:spPr>
          <a:xfrm>
            <a:off x="1625600" y="152400"/>
            <a:ext cx="9753600" cy="2590800"/>
          </a:xfrm>
          <a:prstGeom prst="rect">
            <a:avLst/>
          </a:prstGeom>
        </p:spPr>
        <p:txBody>
          <a:bodyPr/>
          <a:lstStyle/>
          <a:p>
            <a:pPr algn="l" defTabSz="914400">
              <a:tabLst/>
              <a:defRPr sz="4000" b="1">
                <a:solidFill>
                  <a:srgbClr val="000000"/>
                </a:solidFill>
                <a:effectLst/>
                <a:latin typeface="Times New Roman"/>
                <a:ea typeface="Times New Roman"/>
                <a:cs typeface="Times New Roman"/>
                <a:sym typeface="Times New Roman"/>
              </a:defRPr>
            </a:pPr>
            <a:r>
              <a:t>Infrastructure as a Service (IaaS)</a:t>
            </a:r>
            <a:r>
              <a:rPr b="0"/>
              <a:t> </a:t>
            </a:r>
          </a:p>
        </p:txBody>
      </p:sp>
      <p:sp>
        <p:nvSpPr>
          <p:cNvPr id="159" name="Infrastructure as a Service means you're buying access to raw computing hardware over the Net, such as servers or storage, systems, networking equipment, data centre space etc.…"/>
          <p:cNvSpPr txBox="1">
            <a:spLocks noGrp="1"/>
          </p:cNvSpPr>
          <p:nvPr>
            <p:ph type="body" sz="half" idx="1"/>
          </p:nvPr>
        </p:nvSpPr>
        <p:spPr>
          <a:xfrm>
            <a:off x="1624111" y="2057544"/>
            <a:ext cx="5599958" cy="7238856"/>
          </a:xfrm>
          <a:prstGeom prst="rect">
            <a:avLst/>
          </a:prstGeom>
        </p:spPr>
        <p:txBody>
          <a:bodyPr>
            <a:normAutofit fontScale="77500" lnSpcReduction="20000"/>
          </a:bodyPr>
          <a:lstStyle/>
          <a:p>
            <a:pPr marL="327660" indent="-327660" defTabSz="914400">
              <a:spcBef>
                <a:spcPts val="0"/>
              </a:spcBef>
              <a:defRPr sz="2600">
                <a:solidFill>
                  <a:srgbClr val="000000"/>
                </a:solidFill>
                <a:effectLst/>
                <a:latin typeface="Times New Roman"/>
                <a:ea typeface="Times New Roman"/>
                <a:cs typeface="Times New Roman"/>
                <a:sym typeface="Times New Roman"/>
              </a:defRPr>
            </a:pPr>
            <a:r>
              <a:rPr lang="en-US" sz="2800" dirty="0" smtClean="0"/>
              <a:t>Objective of </a:t>
            </a:r>
            <a:r>
              <a:rPr lang="en-US" sz="2800" dirty="0" err="1" smtClean="0"/>
              <a:t>IaaS</a:t>
            </a:r>
            <a:r>
              <a:rPr lang="en-US" sz="2800" dirty="0" smtClean="0"/>
              <a:t> is to provide computing resources such as processing power, network capacity or storage at low cost in unlimited amount. It is suitable for distributed applications.</a:t>
            </a:r>
          </a:p>
          <a:p>
            <a:pPr marL="327660" indent="-327660" defTabSz="914400">
              <a:spcBef>
                <a:spcPts val="0"/>
              </a:spcBef>
              <a:defRPr sz="2600">
                <a:solidFill>
                  <a:srgbClr val="000000"/>
                </a:solidFill>
                <a:effectLst/>
                <a:latin typeface="Times New Roman"/>
                <a:ea typeface="Times New Roman"/>
                <a:cs typeface="Times New Roman"/>
                <a:sym typeface="Times New Roman"/>
              </a:defRPr>
            </a:pPr>
            <a:r>
              <a:rPr lang="en-US" sz="2800" dirty="0" smtClean="0"/>
              <a:t>Its capabilities are adaptive that change with changes in environment. For example, they may suffer from load fluctuations.</a:t>
            </a:r>
          </a:p>
          <a:p>
            <a:pPr marL="327660" indent="-327660" defTabSz="914400">
              <a:spcBef>
                <a:spcPts val="0"/>
              </a:spcBef>
              <a:defRPr sz="2600">
                <a:solidFill>
                  <a:srgbClr val="000000"/>
                </a:solidFill>
                <a:effectLst/>
                <a:latin typeface="Times New Roman"/>
                <a:ea typeface="Times New Roman"/>
                <a:cs typeface="Times New Roman"/>
                <a:sym typeface="Times New Roman"/>
              </a:defRPr>
            </a:pPr>
            <a:r>
              <a:rPr lang="en-IN" sz="2800" dirty="0"/>
              <a:t>An important challenge in this respect regards avoiding impacting the performance of cloud applications by dynamically allocating further computing resources, while minimizing the applications' monetary costs by reducing the amount of acquired </a:t>
            </a:r>
            <a:r>
              <a:rPr lang="en-IN" sz="2800" dirty="0" smtClean="0"/>
              <a:t>resources.</a:t>
            </a:r>
            <a:endParaRPr lang="en-US" sz="2800" dirty="0" smtClean="0"/>
          </a:p>
          <a:p>
            <a:pPr marL="327660" indent="-327660" defTabSz="914400">
              <a:spcBef>
                <a:spcPts val="0"/>
              </a:spcBef>
              <a:defRPr sz="2600">
                <a:solidFill>
                  <a:srgbClr val="000000"/>
                </a:solidFill>
                <a:effectLst/>
                <a:latin typeface="Times New Roman"/>
                <a:ea typeface="Times New Roman"/>
                <a:cs typeface="Times New Roman"/>
                <a:sym typeface="Times New Roman"/>
              </a:defRPr>
            </a:pPr>
            <a:r>
              <a:rPr lang="en-US" sz="2800" dirty="0" smtClean="0"/>
              <a:t>To attain this goal, </a:t>
            </a:r>
            <a:r>
              <a:rPr lang="en-IN" sz="2800" dirty="0"/>
              <a:t>cloud configurations should be able to deal with the dynamism of the applications resource demand at runtime by reallocating resources while minimizing the monetary costs of the extra resources acquired.</a:t>
            </a:r>
            <a:endParaRPr lang="en-US" sz="2800" dirty="0" smtClean="0"/>
          </a:p>
          <a:p>
            <a:pPr marL="327660" indent="-327660" defTabSz="914400">
              <a:spcBef>
                <a:spcPts val="0"/>
              </a:spcBef>
              <a:defRPr sz="2600">
                <a:solidFill>
                  <a:srgbClr val="000000"/>
                </a:solidFill>
                <a:effectLst/>
                <a:latin typeface="Times New Roman"/>
                <a:ea typeface="Times New Roman"/>
                <a:cs typeface="Times New Roman"/>
                <a:sym typeface="Times New Roman"/>
              </a:defRPr>
            </a:pPr>
            <a:r>
              <a:rPr lang="en-US" sz="2800" dirty="0" err="1" smtClean="0"/>
              <a:t>IaaS</a:t>
            </a:r>
            <a:r>
              <a:rPr lang="en-US" sz="2800" dirty="0" smtClean="0"/>
              <a:t>-based </a:t>
            </a:r>
            <a:r>
              <a:rPr lang="en-US" sz="2800" dirty="0"/>
              <a:t>customization is probably only a good approach in very extreme cases like the following: 1) Very large installations 2) Very significant differences among the </a:t>
            </a:r>
            <a:r>
              <a:rPr lang="en-US" sz="2800" dirty="0" smtClean="0"/>
              <a:t>systems.</a:t>
            </a:r>
          </a:p>
        </p:txBody>
      </p:sp>
      <p:pic>
        <p:nvPicPr>
          <p:cNvPr id="160" name="image.png" descr="image.png"/>
          <p:cNvPicPr>
            <a:picLocks noChangeAspect="1"/>
          </p:cNvPicPr>
          <p:nvPr/>
        </p:nvPicPr>
        <p:blipFill>
          <a:blip r:embed="rId2">
            <a:extLst/>
          </a:blip>
          <a:stretch>
            <a:fillRect/>
          </a:stretch>
        </p:blipFill>
        <p:spPr>
          <a:xfrm>
            <a:off x="7509326" y="2290957"/>
            <a:ext cx="4854576" cy="4148138"/>
          </a:xfrm>
          <a:prstGeom prst="rect">
            <a:avLst/>
          </a:prstGeom>
          <a:ln w="12700">
            <a:miter lim="400000"/>
          </a:ln>
        </p:spPr>
      </p:pic>
      <p:sp>
        <p:nvSpPr>
          <p:cNvPr id="161" name="A cloud consumer is using a virtual server within an IaaS environment. Cloud consumers are provided with a range of contractual guarantees by the cloud provider, pertaining to characteristics such as capacity, performance, and availability."/>
          <p:cNvSpPr txBox="1"/>
          <p:nvPr/>
        </p:nvSpPr>
        <p:spPr>
          <a:xfrm>
            <a:off x="7427372" y="6749987"/>
            <a:ext cx="5018486" cy="15519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lgn="just" defTabSz="914400">
              <a:defRPr sz="1800" i="1">
                <a:solidFill>
                  <a:srgbClr val="000000"/>
                </a:solidFill>
                <a:latin typeface="Bell MT"/>
                <a:ea typeface="Bell MT"/>
                <a:cs typeface="Bell MT"/>
                <a:sym typeface="Bell MT"/>
              </a:defRPr>
            </a:lvl1pPr>
          </a:lstStyle>
          <a:p>
            <a:r>
              <a:t>A cloud consumer is using a virtual server within an IaaS environment. Cloud consumers are provided with a range of contractual guarantees by the cloud provider, pertaining to characteristics such as capacity, performance, and availability.</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ummary"/>
          <p:cNvSpPr txBox="1">
            <a:spLocks noGrp="1"/>
          </p:cNvSpPr>
          <p:nvPr>
            <p:ph type="title"/>
          </p:nvPr>
        </p:nvSpPr>
        <p:spPr>
          <a:prstGeom prst="rect">
            <a:avLst/>
          </a:prstGeom>
        </p:spPr>
        <p:txBody>
          <a:bodyPr/>
          <a:lstStyle>
            <a:lvl1pPr algn="l" defTabSz="914400">
              <a:tabLst/>
              <a:defRPr sz="4000">
                <a:solidFill>
                  <a:srgbClr val="424456"/>
                </a:solidFill>
                <a:latin typeface="Trebuchet MS"/>
                <a:ea typeface="Trebuchet MS"/>
                <a:cs typeface="Trebuchet MS"/>
                <a:sym typeface="Trebuchet MS"/>
              </a:defRPr>
            </a:lvl1pPr>
          </a:lstStyle>
          <a:p>
            <a:pPr>
              <a:defRPr>
                <a:effectLst/>
              </a:defRPr>
            </a:pPr>
            <a:r>
              <a:rPr dirty="0"/>
              <a:t>Summary</a:t>
            </a:r>
          </a:p>
        </p:txBody>
      </p:sp>
      <p:graphicFrame>
        <p:nvGraphicFramePr>
          <p:cNvPr id="6" name="Table"/>
          <p:cNvGraphicFramePr/>
          <p:nvPr>
            <p:extLst>
              <p:ext uri="{D42A27DB-BD31-4B8C-83A1-F6EECF244321}">
                <p14:modId xmlns:p14="http://schemas.microsoft.com/office/powerpoint/2010/main" val="1003849288"/>
              </p:ext>
            </p:extLst>
          </p:nvPr>
        </p:nvGraphicFramePr>
        <p:xfrm>
          <a:off x="1605856" y="2140496"/>
          <a:ext cx="10729191" cy="7075664"/>
        </p:xfrm>
        <a:graphic>
          <a:graphicData uri="http://schemas.openxmlformats.org/drawingml/2006/table">
            <a:tbl>
              <a:tblPr firstRow="1" firstCol="1">
                <a:tableStyleId>{4C3C2611-4C71-4FC5-86AE-919BDF0F9419}</a:tableStyleId>
              </a:tblPr>
              <a:tblGrid>
                <a:gridCol w="1368152"/>
                <a:gridCol w="4968552"/>
                <a:gridCol w="4392487"/>
              </a:tblGrid>
              <a:tr h="1343074">
                <a:tc>
                  <a:txBody>
                    <a:bodyPr/>
                    <a:lstStyle/>
                    <a:p>
                      <a:pPr algn="ctr" defTabSz="800100">
                        <a:tabLst>
                          <a:tab pos="914400" algn="l"/>
                        </a:tabLst>
                        <a:defRPr sz="3000">
                          <a:effectLst>
                            <a:outerShdw blurRad="25400" dist="25400" dir="2700000" rotWithShape="0">
                              <a:srgbClr val="000000">
                                <a:alpha val="79000"/>
                              </a:srgbClr>
                            </a:outerShdw>
                          </a:effectLst>
                        </a:defRPr>
                      </a:pPr>
                      <a:endParaRPr dirty="0"/>
                    </a:p>
                  </a:txBody>
                  <a:tcPr marL="50800" marR="50800" marT="50800" marB="50800" anchor="ctr" horzOverflow="overflow">
                    <a:solidFill>
                      <a:schemeClr val="tx2"/>
                    </a:solidFill>
                  </a:tcPr>
                </a:tc>
                <a:tc>
                  <a:txBody>
                    <a:bodyPr/>
                    <a:lstStyle/>
                    <a:p>
                      <a:pPr algn="ctr" defTabSz="800100">
                        <a:tabLst>
                          <a:tab pos="914400" algn="l"/>
                        </a:tabLst>
                        <a:defRPr sz="1800">
                          <a:solidFill>
                            <a:srgbClr val="000000"/>
                          </a:solidFill>
                        </a:defRPr>
                      </a:pPr>
                      <a:r>
                        <a:rPr sz="3000" dirty="0">
                          <a:solidFill>
                            <a:srgbClr val="FFFFFF"/>
                          </a:solidFill>
                          <a:effectLst>
                            <a:outerShdw blurRad="25400" dist="25400" dir="2700000" rotWithShape="0">
                              <a:srgbClr val="000000">
                                <a:alpha val="79000"/>
                              </a:srgbClr>
                            </a:outerShdw>
                          </a:effectLst>
                        </a:rPr>
                        <a:t>Advantages</a:t>
                      </a:r>
                    </a:p>
                  </a:txBody>
                  <a:tcPr marL="50800" marR="50800" marT="50800" marB="50800" anchor="ctr" horzOverflow="overflow">
                    <a:solidFill>
                      <a:schemeClr val="tx2"/>
                    </a:solidFill>
                  </a:tcPr>
                </a:tc>
                <a:tc>
                  <a:txBody>
                    <a:bodyPr/>
                    <a:lstStyle/>
                    <a:p>
                      <a:pPr algn="ctr" defTabSz="800100">
                        <a:tabLst>
                          <a:tab pos="914400" algn="l"/>
                        </a:tabLst>
                        <a:defRPr sz="1800">
                          <a:solidFill>
                            <a:srgbClr val="000000"/>
                          </a:solidFill>
                        </a:defRPr>
                      </a:pPr>
                      <a:r>
                        <a:rPr sz="3000" dirty="0">
                          <a:solidFill>
                            <a:srgbClr val="FFFFFF"/>
                          </a:solidFill>
                          <a:effectLst>
                            <a:outerShdw blurRad="25400" dist="25400" dir="2700000" rotWithShape="0">
                              <a:srgbClr val="000000">
                                <a:alpha val="79000"/>
                              </a:srgbClr>
                            </a:outerShdw>
                          </a:effectLst>
                        </a:rPr>
                        <a:t>Disadvantages</a:t>
                      </a:r>
                    </a:p>
                  </a:txBody>
                  <a:tcPr marL="50800" marR="50800" marT="50800" marB="50800" anchor="ctr" horzOverflow="overflow">
                    <a:solidFill>
                      <a:schemeClr val="tx2"/>
                    </a:solidFill>
                  </a:tcPr>
                </a:tc>
              </a:tr>
              <a:tr h="2000295">
                <a:tc>
                  <a:txBody>
                    <a:bodyPr/>
                    <a:lstStyle/>
                    <a:p>
                      <a:pPr algn="ctr" defTabSz="800100">
                        <a:tabLst>
                          <a:tab pos="914400" algn="l"/>
                        </a:tabLst>
                        <a:defRPr sz="1800">
                          <a:solidFill>
                            <a:srgbClr val="000000"/>
                          </a:solidFill>
                        </a:defRPr>
                      </a:pPr>
                      <a:r>
                        <a:rPr sz="3000" dirty="0" err="1">
                          <a:solidFill>
                            <a:srgbClr val="FFFFFF"/>
                          </a:solidFill>
                          <a:effectLst>
                            <a:outerShdw blurRad="25400" dist="25400" dir="2700000" rotWithShape="0">
                              <a:srgbClr val="000000">
                                <a:alpha val="79000"/>
                              </a:srgbClr>
                            </a:outerShdw>
                          </a:effectLst>
                        </a:rPr>
                        <a:t>SaaS</a:t>
                      </a:r>
                      <a:endParaRPr sz="3000" dirty="0">
                        <a:solidFill>
                          <a:srgbClr val="FFFFFF"/>
                        </a:solidFill>
                        <a:effectLst>
                          <a:outerShdw blurRad="25400" dist="25400" dir="2700000" rotWithShape="0">
                            <a:srgbClr val="000000">
                              <a:alpha val="79000"/>
                            </a:srgbClr>
                          </a:outerShdw>
                        </a:effectLst>
                      </a:endParaRPr>
                    </a:p>
                  </a:txBody>
                  <a:tcPr marL="50800" marR="50800" marT="50800" marB="50800" anchor="ctr" horzOverflow="overflow">
                    <a:blipFill rotWithShape="1">
                      <a:blip r:embed="rId2"/>
                      <a:srcRect/>
                      <a:tile tx="0" ty="0" sx="100000" sy="100000" flip="none" algn="tl"/>
                    </a:blipFill>
                  </a:tcPr>
                </a:tc>
                <a:tc>
                  <a:txBody>
                    <a:bodyPr/>
                    <a:lstStyle/>
                    <a:p>
                      <a:pPr marL="409574" indent="-409574" algn="l" defTabSz="914400">
                        <a:buSzPct val="95000"/>
                        <a:buChar char="•"/>
                        <a:tabLst>
                          <a:tab pos="711200" algn="l"/>
                        </a:tabLst>
                        <a:defRPr sz="1500"/>
                      </a:pPr>
                      <a:r>
                        <a:rPr sz="2000" dirty="0">
                          <a:latin typeface="Cambria" panose="02040503050406030204" pitchFamily="18" charset="0"/>
                        </a:rPr>
                        <a:t>Universally Accessible From Any Platform</a:t>
                      </a:r>
                    </a:p>
                    <a:p>
                      <a:pPr marL="409574" indent="-409574" algn="l" defTabSz="914400">
                        <a:buSzPct val="95000"/>
                        <a:buChar char="•"/>
                        <a:tabLst>
                          <a:tab pos="711200" algn="l"/>
                        </a:tabLst>
                        <a:defRPr sz="1500"/>
                      </a:pPr>
                      <a:r>
                        <a:rPr sz="2000" dirty="0">
                          <a:latin typeface="Cambria" panose="02040503050406030204" pitchFamily="18" charset="0"/>
                        </a:rPr>
                        <a:t>No Need To Commute, You Can Work From Anyplace</a:t>
                      </a:r>
                    </a:p>
                    <a:p>
                      <a:pPr marL="409574" indent="-409574" algn="l" defTabSz="914400">
                        <a:buSzPct val="95000"/>
                        <a:buChar char="•"/>
                        <a:tabLst>
                          <a:tab pos="711200" algn="l"/>
                        </a:tabLst>
                        <a:defRPr sz="1500"/>
                      </a:pPr>
                      <a:r>
                        <a:rPr sz="2000" dirty="0">
                          <a:latin typeface="Cambria" panose="02040503050406030204" pitchFamily="18" charset="0"/>
                        </a:rPr>
                        <a:t>Excellent For Collaborative Working</a:t>
                      </a:r>
                    </a:p>
                    <a:p>
                      <a:pPr marL="409574" indent="-409574" algn="l" defTabSz="914400">
                        <a:buSzPct val="95000"/>
                        <a:buChar char="•"/>
                        <a:tabLst>
                          <a:tab pos="711200" algn="l"/>
                        </a:tabLst>
                        <a:defRPr sz="1500"/>
                      </a:pPr>
                      <a:r>
                        <a:rPr sz="2000" dirty="0">
                          <a:latin typeface="Cambria" panose="02040503050406030204" pitchFamily="18" charset="0"/>
                        </a:rPr>
                        <a:t>Vendor Provides Modest Software Tools</a:t>
                      </a:r>
                    </a:p>
                    <a:p>
                      <a:pPr marL="409574" indent="-409574" algn="l" defTabSz="914400">
                        <a:buSzPct val="95000"/>
                        <a:buChar char="•"/>
                        <a:tabLst>
                          <a:tab pos="711200" algn="l"/>
                        </a:tabLst>
                        <a:defRPr sz="1500"/>
                      </a:pPr>
                      <a:r>
                        <a:rPr sz="2000" dirty="0">
                          <a:latin typeface="Cambria" panose="02040503050406030204" pitchFamily="18" charset="0"/>
                        </a:rPr>
                        <a:t>Allows For Multi-Tenancy</a:t>
                      </a:r>
                    </a:p>
                  </a:txBody>
                  <a:tcPr marL="50800" marR="50800" marT="50800" marB="50800" anchor="ctr" horzOverflow="overflow"/>
                </a:tc>
                <a:tc>
                  <a:txBody>
                    <a:bodyPr/>
                    <a:lstStyle/>
                    <a:p>
                      <a:pPr marL="204787" indent="-204787" algn="l" defTabSz="914400">
                        <a:buSzPct val="95000"/>
                        <a:buChar char="•"/>
                        <a:tabLst>
                          <a:tab pos="711200" algn="l"/>
                        </a:tabLst>
                        <a:defRPr sz="1500"/>
                      </a:pPr>
                      <a:r>
                        <a:rPr sz="2000" dirty="0">
                          <a:latin typeface="Cambria" panose="02040503050406030204" pitchFamily="18" charset="0"/>
                        </a:rPr>
                        <a:t>Portability And Browser </a:t>
                      </a:r>
                      <a:r>
                        <a:rPr sz="2000" dirty="0" err="1">
                          <a:latin typeface="Cambria" panose="02040503050406030204" pitchFamily="18" charset="0"/>
                        </a:rPr>
                        <a:t>Issuses</a:t>
                      </a:r>
                      <a:endParaRPr sz="2000" dirty="0">
                        <a:latin typeface="Cambria" panose="02040503050406030204" pitchFamily="18" charset="0"/>
                      </a:endParaRPr>
                    </a:p>
                    <a:p>
                      <a:pPr marL="204787" indent="-204787" algn="l" defTabSz="914400">
                        <a:buSzPct val="95000"/>
                        <a:buChar char="•"/>
                        <a:tabLst>
                          <a:tab pos="711200" algn="l"/>
                        </a:tabLst>
                        <a:defRPr sz="1500"/>
                      </a:pPr>
                      <a:r>
                        <a:rPr sz="2000" dirty="0">
                          <a:latin typeface="Cambria" panose="02040503050406030204" pitchFamily="18" charset="0"/>
                        </a:rPr>
                        <a:t>Internet Performance May Dictate Overall Performance</a:t>
                      </a:r>
                    </a:p>
                    <a:p>
                      <a:pPr marL="204787" indent="-204787" algn="l" defTabSz="914400">
                        <a:buSzPct val="95000"/>
                        <a:buChar char="•"/>
                        <a:tabLst>
                          <a:tab pos="711200" algn="l"/>
                        </a:tabLst>
                        <a:defRPr sz="1500"/>
                      </a:pPr>
                      <a:r>
                        <a:rPr sz="2000" dirty="0">
                          <a:latin typeface="Cambria" panose="02040503050406030204" pitchFamily="18" charset="0"/>
                        </a:rPr>
                        <a:t>Compliance Restrictions</a:t>
                      </a:r>
                    </a:p>
                  </a:txBody>
                  <a:tcPr marL="50800" marR="50800" marT="50800" marB="50800" anchor="ctr" horzOverflow="overflow"/>
                </a:tc>
              </a:tr>
              <a:tr h="1748695">
                <a:tc>
                  <a:txBody>
                    <a:bodyPr/>
                    <a:lstStyle/>
                    <a:p>
                      <a:pPr algn="ctr" defTabSz="800100">
                        <a:tabLst>
                          <a:tab pos="914400" algn="l"/>
                        </a:tabLst>
                        <a:defRPr sz="1800">
                          <a:solidFill>
                            <a:srgbClr val="000000"/>
                          </a:solidFill>
                        </a:defRPr>
                      </a:pPr>
                      <a:r>
                        <a:rPr sz="3000" dirty="0" err="1">
                          <a:solidFill>
                            <a:srgbClr val="FFFFFF"/>
                          </a:solidFill>
                          <a:effectLst>
                            <a:outerShdw blurRad="25400" dist="25400" dir="2700000" rotWithShape="0">
                              <a:srgbClr val="000000">
                                <a:alpha val="79000"/>
                              </a:srgbClr>
                            </a:outerShdw>
                          </a:effectLst>
                        </a:rPr>
                        <a:t>PaaS</a:t>
                      </a:r>
                      <a:endParaRPr sz="3000" dirty="0">
                        <a:solidFill>
                          <a:srgbClr val="FFFFFF"/>
                        </a:solidFill>
                        <a:effectLst>
                          <a:outerShdw blurRad="25400" dist="25400" dir="2700000" rotWithShape="0">
                            <a:srgbClr val="000000">
                              <a:alpha val="79000"/>
                            </a:srgbClr>
                          </a:outerShdw>
                        </a:effectLst>
                      </a:endParaRPr>
                    </a:p>
                  </a:txBody>
                  <a:tcPr marL="50800" marR="50800" marT="50800" marB="50800" anchor="ctr" horzOverflow="overflow">
                    <a:blipFill rotWithShape="1">
                      <a:blip r:embed="rId2"/>
                      <a:srcRect/>
                      <a:tile tx="0" ty="0" sx="100000" sy="100000" flip="none" algn="tl"/>
                    </a:blipFill>
                  </a:tcPr>
                </a:tc>
                <a:tc>
                  <a:txBody>
                    <a:bodyPr/>
                    <a:lstStyle/>
                    <a:p>
                      <a:pPr marL="204787" indent="-204787" algn="l" defTabSz="914400">
                        <a:buSzPct val="95000"/>
                        <a:buChar char="•"/>
                        <a:tabLst>
                          <a:tab pos="711200" algn="l"/>
                        </a:tabLst>
                        <a:defRPr sz="1500"/>
                      </a:pPr>
                      <a:r>
                        <a:rPr sz="2000" dirty="0">
                          <a:latin typeface="Cambria" panose="02040503050406030204" pitchFamily="18" charset="0"/>
                        </a:rPr>
                        <a:t>Cost effective rapid development (It’s Scalable)</a:t>
                      </a:r>
                    </a:p>
                    <a:p>
                      <a:pPr marL="204787" indent="-204787" algn="l" defTabSz="914400">
                        <a:buSzPct val="95000"/>
                        <a:buChar char="•"/>
                        <a:tabLst>
                          <a:tab pos="711200" algn="l"/>
                        </a:tabLst>
                        <a:defRPr sz="1500"/>
                      </a:pPr>
                      <a:r>
                        <a:rPr sz="2000" dirty="0">
                          <a:latin typeface="Cambria" panose="02040503050406030204" pitchFamily="18" charset="0"/>
                        </a:rPr>
                        <a:t>Faster Market for Developers</a:t>
                      </a:r>
                    </a:p>
                    <a:p>
                      <a:pPr marL="204787" indent="-204787" algn="l" defTabSz="914400">
                        <a:buSzPct val="95000"/>
                        <a:buChar char="•"/>
                        <a:tabLst>
                          <a:tab pos="711200" algn="l"/>
                        </a:tabLst>
                        <a:defRPr sz="1500"/>
                      </a:pPr>
                      <a:r>
                        <a:rPr sz="2000" dirty="0">
                          <a:latin typeface="Cambria" panose="02040503050406030204" pitchFamily="18" charset="0"/>
                        </a:rPr>
                        <a:t>Easy Deployment of web application</a:t>
                      </a:r>
                    </a:p>
                    <a:p>
                      <a:pPr marL="204787" indent="-204787" algn="l" defTabSz="914400">
                        <a:buSzPct val="95000"/>
                        <a:buChar char="•"/>
                        <a:tabLst>
                          <a:tab pos="711200" algn="l"/>
                        </a:tabLst>
                        <a:defRPr sz="1500"/>
                      </a:pPr>
                      <a:r>
                        <a:rPr sz="2000" dirty="0">
                          <a:latin typeface="Cambria" panose="02040503050406030204" pitchFamily="18" charset="0"/>
                        </a:rPr>
                        <a:t>Private or public development is possible</a:t>
                      </a:r>
                    </a:p>
                  </a:txBody>
                  <a:tcPr marL="50800" marR="50800" marT="50800" marB="50800" anchor="ctr" horzOverflow="overflow"/>
                </a:tc>
                <a:tc>
                  <a:txBody>
                    <a:bodyPr/>
                    <a:lstStyle/>
                    <a:p>
                      <a:pPr marL="204787" indent="-204787" algn="l" defTabSz="914400">
                        <a:buSzPct val="95000"/>
                        <a:buChar char="•"/>
                        <a:tabLst>
                          <a:tab pos="711200" algn="l"/>
                        </a:tabLst>
                        <a:defRPr sz="1500"/>
                      </a:pPr>
                      <a:r>
                        <a:rPr sz="2000" dirty="0">
                          <a:latin typeface="Cambria" panose="02040503050406030204" pitchFamily="18" charset="0"/>
                        </a:rPr>
                        <a:t>Developers are limited to the provider’s language and tools</a:t>
                      </a:r>
                    </a:p>
                    <a:p>
                      <a:pPr marL="204787" indent="-204787" algn="l" defTabSz="914400">
                        <a:buSzPct val="95000"/>
                        <a:buChar char="•"/>
                        <a:tabLst>
                          <a:tab pos="711200" algn="l"/>
                        </a:tabLst>
                        <a:defRPr sz="1500"/>
                      </a:pPr>
                      <a:r>
                        <a:rPr sz="2000" dirty="0">
                          <a:latin typeface="Cambria" panose="02040503050406030204" pitchFamily="18" charset="0"/>
                        </a:rPr>
                        <a:t>Migration issues - such as the risk of vendors lock-in</a:t>
                      </a:r>
                    </a:p>
                  </a:txBody>
                  <a:tcPr marL="50800" marR="50800" marT="50800" marB="50800" anchor="ctr" horzOverflow="overflow"/>
                </a:tc>
              </a:tr>
              <a:tr h="1748695">
                <a:tc>
                  <a:txBody>
                    <a:bodyPr/>
                    <a:lstStyle/>
                    <a:p>
                      <a:pPr algn="ctr" defTabSz="800100">
                        <a:tabLst>
                          <a:tab pos="914400" algn="l"/>
                        </a:tabLst>
                        <a:defRPr sz="1800">
                          <a:solidFill>
                            <a:srgbClr val="000000"/>
                          </a:solidFill>
                        </a:defRPr>
                      </a:pPr>
                      <a:r>
                        <a:rPr lang="en-IN" sz="3000" dirty="0" smtClean="0">
                          <a:solidFill>
                            <a:srgbClr val="FFFFFF"/>
                          </a:solidFill>
                          <a:effectLst>
                            <a:outerShdw blurRad="25400" dist="25400" dir="2700000" rotWithShape="0">
                              <a:srgbClr val="000000">
                                <a:alpha val="79000"/>
                              </a:srgbClr>
                            </a:outerShdw>
                          </a:effectLst>
                        </a:rPr>
                        <a:t>I</a:t>
                      </a:r>
                      <a:r>
                        <a:rPr sz="3000" dirty="0" err="1" smtClean="0">
                          <a:solidFill>
                            <a:srgbClr val="FFFFFF"/>
                          </a:solidFill>
                          <a:effectLst>
                            <a:outerShdw blurRad="25400" dist="25400" dir="2700000" rotWithShape="0">
                              <a:srgbClr val="000000">
                                <a:alpha val="79000"/>
                              </a:srgbClr>
                            </a:outerShdw>
                          </a:effectLst>
                        </a:rPr>
                        <a:t>aas</a:t>
                      </a:r>
                      <a:endParaRPr sz="3000" dirty="0">
                        <a:solidFill>
                          <a:srgbClr val="FFFFFF"/>
                        </a:solidFill>
                        <a:effectLst>
                          <a:outerShdw blurRad="25400" dist="25400" dir="2700000" rotWithShape="0">
                            <a:srgbClr val="000000">
                              <a:alpha val="79000"/>
                            </a:srgbClr>
                          </a:outerShdw>
                        </a:effectLst>
                      </a:endParaRPr>
                    </a:p>
                  </a:txBody>
                  <a:tcPr marL="50800" marR="50800" marT="50800" marB="50800" anchor="ctr" horzOverflow="overflow">
                    <a:blipFill rotWithShape="1">
                      <a:blip r:embed="rId2"/>
                      <a:srcRect/>
                      <a:tile tx="0" ty="0" sx="100000" sy="100000" flip="none" algn="tl"/>
                    </a:blipFill>
                  </a:tcPr>
                </a:tc>
                <a:tc>
                  <a:txBody>
                    <a:bodyPr/>
                    <a:lstStyle/>
                    <a:p>
                      <a:pPr marL="204787" indent="-204787" algn="l" defTabSz="914400">
                        <a:buSzPct val="95000"/>
                        <a:buChar char="•"/>
                        <a:tabLst>
                          <a:tab pos="711200" algn="l"/>
                        </a:tabLst>
                        <a:defRPr sz="1500">
                          <a:solidFill>
                            <a:srgbClr val="000000"/>
                          </a:solidFill>
                        </a:defRPr>
                      </a:pPr>
                      <a:r>
                        <a:rPr sz="2000" dirty="0">
                          <a:latin typeface="Cambria" panose="02040503050406030204" pitchFamily="18" charset="0"/>
                        </a:rPr>
                        <a:t>The Cloud Provides the infrastructure</a:t>
                      </a:r>
                    </a:p>
                    <a:p>
                      <a:pPr marL="204787" indent="-204787" algn="l" defTabSz="914400">
                        <a:buSzPct val="95000"/>
                        <a:buChar char="•"/>
                        <a:tabLst>
                          <a:tab pos="711200" algn="l"/>
                        </a:tabLst>
                        <a:defRPr sz="1500">
                          <a:solidFill>
                            <a:srgbClr val="000000"/>
                          </a:solidFill>
                        </a:defRPr>
                      </a:pPr>
                      <a:r>
                        <a:rPr sz="2000" dirty="0">
                          <a:latin typeface="Cambria" panose="02040503050406030204" pitchFamily="18" charset="0"/>
                        </a:rPr>
                        <a:t>Enhanced scalability - dynamic workloads are supported</a:t>
                      </a:r>
                    </a:p>
                    <a:p>
                      <a:pPr marL="204787" indent="-204787" algn="l" defTabSz="914400">
                        <a:buSzPct val="95000"/>
                        <a:buChar char="•"/>
                        <a:tabLst>
                          <a:tab pos="711200" algn="l"/>
                        </a:tabLst>
                        <a:defRPr sz="1500">
                          <a:solidFill>
                            <a:srgbClr val="000000"/>
                          </a:solidFill>
                        </a:defRPr>
                      </a:pPr>
                      <a:r>
                        <a:rPr sz="2000" dirty="0" smtClean="0">
                          <a:latin typeface="Cambria" panose="02040503050406030204" pitchFamily="18" charset="0"/>
                        </a:rPr>
                        <a:t>I</a:t>
                      </a:r>
                      <a:r>
                        <a:rPr lang="en-IN" sz="2000" dirty="0" smtClean="0">
                          <a:latin typeface="Cambria" panose="02040503050406030204" pitchFamily="18" charset="0"/>
                        </a:rPr>
                        <a:t>aa</a:t>
                      </a:r>
                      <a:r>
                        <a:rPr sz="2000" dirty="0" smtClean="0">
                          <a:latin typeface="Cambria" panose="02040503050406030204" pitchFamily="18" charset="0"/>
                        </a:rPr>
                        <a:t>S </a:t>
                      </a:r>
                      <a:r>
                        <a:rPr sz="2000" dirty="0">
                          <a:latin typeface="Cambria" panose="02040503050406030204" pitchFamily="18" charset="0"/>
                        </a:rPr>
                        <a:t>is Flexible</a:t>
                      </a:r>
                    </a:p>
                  </a:txBody>
                  <a:tcPr marL="50800" marR="50800" marT="50800" marB="50800" anchor="ctr" horzOverflow="overflow"/>
                </a:tc>
                <a:tc>
                  <a:txBody>
                    <a:bodyPr/>
                    <a:lstStyle/>
                    <a:p>
                      <a:pPr marL="204787" indent="-204787" algn="l" defTabSz="914400">
                        <a:buSzPct val="95000"/>
                        <a:buChar char="•"/>
                        <a:tabLst>
                          <a:tab pos="711200" algn="l"/>
                        </a:tabLst>
                        <a:defRPr sz="1500"/>
                      </a:pPr>
                      <a:r>
                        <a:rPr sz="2000" dirty="0">
                          <a:latin typeface="Cambria" panose="02040503050406030204" pitchFamily="18" charset="0"/>
                        </a:rPr>
                        <a:t>Security issues</a:t>
                      </a:r>
                    </a:p>
                    <a:p>
                      <a:pPr marL="204787" indent="-204787" algn="l" defTabSz="914400">
                        <a:buSzPct val="95000"/>
                        <a:buChar char="•"/>
                        <a:tabLst>
                          <a:tab pos="711200" algn="l"/>
                        </a:tabLst>
                        <a:defRPr sz="1500"/>
                      </a:pPr>
                      <a:r>
                        <a:rPr sz="2000" dirty="0">
                          <a:latin typeface="Cambria" panose="02040503050406030204" pitchFamily="18" charset="0"/>
                        </a:rPr>
                        <a:t>Network and Service Delays</a:t>
                      </a:r>
                    </a:p>
                  </a:txBody>
                  <a:tcPr marL="50800" marR="50800" marT="50800" marB="50800" anchor="ctr" horzOverflow="overflow"/>
                </a:tc>
              </a:tr>
            </a:tbl>
          </a:graphicData>
        </a:graphic>
      </p:graphicFrame>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LinenBook">
  <a:themeElements>
    <a:clrScheme name="LinenBook">
      <a:dk1>
        <a:srgbClr val="363929"/>
      </a:dk1>
      <a:lt1>
        <a:srgbClr val="181039"/>
      </a:lt1>
      <a:dk2>
        <a:srgbClr val="5C5C5C"/>
      </a:dk2>
      <a:lt2>
        <a:srgbClr val="E0E0E0"/>
      </a:lt2>
      <a:accent1>
        <a:srgbClr val="768893"/>
      </a:accent1>
      <a:accent2>
        <a:srgbClr val="81914E"/>
      </a:accent2>
      <a:accent3>
        <a:srgbClr val="CCA156"/>
      </a:accent3>
      <a:accent4>
        <a:srgbClr val="AD6D3D"/>
      </a:accent4>
      <a:accent5>
        <a:srgbClr val="A5322E"/>
      </a:accent5>
      <a:accent6>
        <a:srgbClr val="705A64"/>
      </a:accent6>
      <a:hlink>
        <a:srgbClr val="0000FF"/>
      </a:hlink>
      <a:folHlink>
        <a:srgbClr val="FF00FF"/>
      </a:folHlink>
    </a:clrScheme>
    <a:fontScheme name="LinenBook">
      <a:majorFont>
        <a:latin typeface="Optima"/>
        <a:ea typeface="Optima"/>
        <a:cs typeface="Optima"/>
      </a:majorFont>
      <a:minorFont>
        <a:latin typeface="Optima"/>
        <a:ea typeface="Optima"/>
        <a:cs typeface="Optima"/>
      </a:minorFont>
    </a:fontScheme>
    <a:fmtScheme name="Linen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outerShdw blurRad="25400" dist="12700" dir="5400000" rotWithShape="0">
                <a:srgbClr val="000000">
                  <a:alpha val="50000"/>
                </a:srgbClr>
              </a:outerShdw>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363929"/>
            </a:solidFill>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LinenBook">
  <a:themeElements>
    <a:clrScheme name="LinenBook">
      <a:dk1>
        <a:srgbClr val="000000"/>
      </a:dk1>
      <a:lt1>
        <a:srgbClr val="FFFFFF"/>
      </a:lt1>
      <a:dk2>
        <a:srgbClr val="5C5C5C"/>
      </a:dk2>
      <a:lt2>
        <a:srgbClr val="E0E0E0"/>
      </a:lt2>
      <a:accent1>
        <a:srgbClr val="768893"/>
      </a:accent1>
      <a:accent2>
        <a:srgbClr val="81914E"/>
      </a:accent2>
      <a:accent3>
        <a:srgbClr val="CCA156"/>
      </a:accent3>
      <a:accent4>
        <a:srgbClr val="AD6D3D"/>
      </a:accent4>
      <a:accent5>
        <a:srgbClr val="A5322E"/>
      </a:accent5>
      <a:accent6>
        <a:srgbClr val="705A64"/>
      </a:accent6>
      <a:hlink>
        <a:srgbClr val="0000FF"/>
      </a:hlink>
      <a:folHlink>
        <a:srgbClr val="FF00FF"/>
      </a:folHlink>
    </a:clrScheme>
    <a:fontScheme name="LinenBook">
      <a:majorFont>
        <a:latin typeface="Optima"/>
        <a:ea typeface="Optima"/>
        <a:cs typeface="Optima"/>
      </a:majorFont>
      <a:minorFont>
        <a:latin typeface="Optima"/>
        <a:ea typeface="Optima"/>
        <a:cs typeface="Optima"/>
      </a:minorFont>
    </a:fontScheme>
    <a:fmtScheme name="Linen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outerShdw blurRad="25400" dist="12700" dir="5400000" rotWithShape="0">
                <a:srgbClr val="000000">
                  <a:alpha val="50000"/>
                </a:srgbClr>
              </a:outerShdw>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363929"/>
            </a:solidFill>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TotalTime>
  <Words>992</Words>
  <Application>Microsoft Office PowerPoint</Application>
  <PresentationFormat>Custom</PresentationFormat>
  <Paragraphs>105</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Bell MT</vt:lpstr>
      <vt:lpstr>Cambria</vt:lpstr>
      <vt:lpstr>Courier New</vt:lpstr>
      <vt:lpstr>Georgia</vt:lpstr>
      <vt:lpstr>Helvetica Neue</vt:lpstr>
      <vt:lpstr>Optima</vt:lpstr>
      <vt:lpstr>Times New Roman</vt:lpstr>
      <vt:lpstr>Trebuchet MS</vt:lpstr>
      <vt:lpstr>LinenBook</vt:lpstr>
      <vt:lpstr>Software Product Line Technologies for Cloud Based Applications</vt:lpstr>
      <vt:lpstr>Software Product Line</vt:lpstr>
      <vt:lpstr>Cloud Technologies</vt:lpstr>
      <vt:lpstr>Need of SPL in Cloud Technologies</vt:lpstr>
      <vt:lpstr>Cloud Service models- Iaas vs PaaS vs SaaS</vt:lpstr>
      <vt:lpstr>Software as a Service (SaaS)</vt:lpstr>
      <vt:lpstr>Platform as a Service (PaaS)</vt:lpstr>
      <vt:lpstr>Infrastructure as a Service (IaaS) </vt:lpstr>
      <vt:lpstr>Summary</vt:lpstr>
      <vt:lpstr>Conclusion</vt:lpstr>
      <vt:lpstr>References</vt:lpstr>
      <vt:lpstr>Questions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Product Line Technologies for Cloud Based Applications</dc:title>
  <cp:lastModifiedBy>user</cp:lastModifiedBy>
  <cp:revision>7</cp:revision>
  <dcterms:modified xsi:type="dcterms:W3CDTF">2017-11-03T15:44:45Z</dcterms:modified>
</cp:coreProperties>
</file>